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presProps.xml" ContentType="application/vnd.openxmlformats-officedocument.presentationml.presProps+xml"/>
  <Override PartName="/ppt/media/image1.png" ContentType="image/png"/>
  <Override PartName="/ppt/media/image2.png" ContentType="image/png"/>
  <Override PartName="/ppt/media/image17.jpeg" ContentType="image/jpeg"/>
  <Override PartName="/ppt/media/image3.png" ContentType="image/png"/>
  <Override PartName="/ppt/media/image4.png" ContentType="image/png"/>
  <Override PartName="/ppt/media/image5.png" ContentType="image/png"/>
  <Override PartName="/ppt/media/image6.png" ContentType="image/png"/>
  <Override PartName="/ppt/media/image8.jpeg" ContentType="image/jpeg"/>
  <Override PartName="/ppt/media/image7.png" ContentType="image/pn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8.jpeg" ContentType="image/jpeg"/>
  <Override PartName="/ppt/media/image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Lst>
  <p:sldSz cx="9144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タイトル スライド">
    <p:spTree>
      <p:nvGrpSpPr>
        <p:cNvPr id="1" name=""/>
        <p:cNvGrpSpPr/>
        <p:nvPr/>
      </p:nvGrpSpPr>
      <p:grpSpPr>
        <a:xfrm>
          <a:off x="0" y="0"/>
          <a:ext cx="0" cy="0"/>
          <a:chOff x="0" y="0"/>
          <a:chExt cx="0" cy="0"/>
        </a:xfrm>
      </p:grpSpPr>
      <p:sp>
        <p:nvSpPr>
          <p:cNvPr id="5" name="PlaceHolder 1"/>
          <p:cNvSpPr>
            <a:spLocks noGrp="1"/>
          </p:cNvSpPr>
          <p:nvPr>
            <p:ph type="title"/>
          </p:nvPr>
        </p:nvSpPr>
        <p:spPr>
          <a:xfrm>
            <a:off x="0" y="0"/>
            <a:ext cx="9143640" cy="56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游ゴシック"/>
            </a:endParaRPr>
          </a:p>
        </p:txBody>
      </p:sp>
      <p:sp>
        <p:nvSpPr>
          <p:cNvPr id="6" name="PlaceHolder 2"/>
          <p:cNvSpPr>
            <a:spLocks noGrp="1"/>
          </p:cNvSpPr>
          <p:nvPr>
            <p:ph type="subTitle"/>
          </p:nvPr>
        </p:nvSpPr>
        <p:spPr>
          <a:xfrm>
            <a:off x="134280" y="560880"/>
            <a:ext cx="8887680" cy="435096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B7D3B0E2-E23B-443B-9B05-7C5380DFDD53}" type="slidenum">
              <a:t>&lt;#&gt;</a:t>
            </a:fld>
          </a:p>
        </p:txBody>
      </p:sp>
      <p:sp>
        <p:nvSpPr>
          <p:cNvPr id="6" name="PlaceHolder 5"/>
          <p:cNvSpPr>
            <a:spLocks noGrp="1"/>
          </p:cNvSpPr>
          <p:nvPr>
            <p:ph type="dt" idx="1"/>
          </p:nvPr>
        </p:nvSpPr>
        <p:spPr/>
        <p:txBody>
          <a:bodyPr/>
          <a:p>
            <a:r>
              <a:rPr lang="ja-JP"/>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タイトル付きの&#10;コンテンツ">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1BD22529-792D-4606-9C41-9B56FED75A47}" type="slidenum">
              <a:t>&lt;#&gt;</a:t>
            </a:fld>
          </a:p>
        </p:txBody>
      </p:sp>
      <p:sp>
        <p:nvSpPr>
          <p:cNvPr id="4" name="PlaceHolder 3"/>
          <p:cNvSpPr>
            <a:spLocks noGrp="1"/>
          </p:cNvSpPr>
          <p:nvPr>
            <p:ph type="dt" idx="27"/>
          </p:nvPr>
        </p:nvSpPr>
        <p:spPr/>
        <p:txBody>
          <a:bodyPr/>
          <a:p>
            <a:r>
              <a:rPr lang="ja-JP"/>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タイトル付きの図">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8613A3C8-8C2E-45B5-B23A-550A0141F686}" type="slidenum">
              <a:t>&lt;#&gt;</a:t>
            </a:fld>
          </a:p>
        </p:txBody>
      </p:sp>
      <p:sp>
        <p:nvSpPr>
          <p:cNvPr id="4" name="PlaceHolder 3"/>
          <p:cNvSpPr>
            <a:spLocks noGrp="1"/>
          </p:cNvSpPr>
          <p:nvPr>
            <p:ph type="dt" idx="30"/>
          </p:nvPr>
        </p:nvSpPr>
        <p:spPr/>
        <p:txBody>
          <a:bodyPr/>
          <a:p>
            <a:r>
              <a:rPr lang="ja-JP"/>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タイトルと&#10;縦書きテキスト">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CE04D96A-61ED-4467-B67E-D51A53ED7139}" type="slidenum">
              <a:t>&lt;#&gt;</a:t>
            </a:fld>
          </a:p>
        </p:txBody>
      </p:sp>
      <p:sp>
        <p:nvSpPr>
          <p:cNvPr id="4" name="PlaceHolder 3"/>
          <p:cNvSpPr>
            <a:spLocks noGrp="1"/>
          </p:cNvSpPr>
          <p:nvPr>
            <p:ph type="dt" idx="4"/>
          </p:nvPr>
        </p:nvSpPr>
        <p:spPr/>
        <p:txBody>
          <a:bodyPr/>
          <a:p>
            <a:r>
              <a:rPr lang="ja-JP"/>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縦書きタイトルと&#10;縦書きテキスト">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D8F0B41A-8F55-474D-9F61-BA81B786135D}" type="slidenum">
              <a:t>&lt;#&gt;</a:t>
            </a:fld>
          </a:p>
        </p:txBody>
      </p:sp>
      <p:sp>
        <p:nvSpPr>
          <p:cNvPr id="4" name="PlaceHolder 3"/>
          <p:cNvSpPr>
            <a:spLocks noGrp="1"/>
          </p:cNvSpPr>
          <p:nvPr>
            <p:ph type="dt" idx="7"/>
          </p:nvPr>
        </p:nvSpPr>
        <p:spPr/>
        <p:txBody>
          <a:bodyPr/>
          <a:p>
            <a:r>
              <a:rPr lang="ja-JP"/>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タイトルとコンテンツ">
    <p:spTree>
      <p:nvGrpSpPr>
        <p:cNvPr id="1" name=""/>
        <p:cNvGrpSpPr/>
        <p:nvPr/>
      </p:nvGrpSpPr>
      <p:grpSpPr>
        <a:xfrm>
          <a:off x="0" y="0"/>
          <a:ext cx="0" cy="0"/>
          <a:chOff x="0" y="0"/>
          <a:chExt cx="0" cy="0"/>
        </a:xfrm>
      </p:grpSpPr>
      <p:sp>
        <p:nvSpPr>
          <p:cNvPr id="22" name="PlaceHolder 1"/>
          <p:cNvSpPr>
            <a:spLocks noGrp="1"/>
          </p:cNvSpPr>
          <p:nvPr>
            <p:ph type="title"/>
          </p:nvPr>
        </p:nvSpPr>
        <p:spPr>
          <a:xfrm>
            <a:off x="0" y="0"/>
            <a:ext cx="9143640" cy="56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游ゴシック"/>
            </a:endParaRPr>
          </a:p>
        </p:txBody>
      </p:sp>
      <p:sp>
        <p:nvSpPr>
          <p:cNvPr id="23" name="PlaceHolder 2"/>
          <p:cNvSpPr>
            <a:spLocks noGrp="1"/>
          </p:cNvSpPr>
          <p:nvPr>
            <p:ph/>
          </p:nvPr>
        </p:nvSpPr>
        <p:spPr>
          <a:xfrm>
            <a:off x="134280" y="560880"/>
            <a:ext cx="8887680" cy="4350960"/>
          </a:xfrm>
          <a:prstGeom prst="rect">
            <a:avLst/>
          </a:prstGeom>
          <a:noFill/>
          <a:ln w="0">
            <a:noFill/>
          </a:ln>
        </p:spPr>
        <p:txBody>
          <a:bodyPr lIns="0" rIns="0" tIns="0" bIns="0" anchor="t">
            <a:normAutofit/>
          </a:bodyPr>
          <a:p>
            <a:pPr indent="0">
              <a:lnSpc>
                <a:spcPct val="90000"/>
              </a:lnSpc>
              <a:spcBef>
                <a:spcPts val="1417"/>
              </a:spcBef>
              <a:buNone/>
            </a:pPr>
            <a:endParaRPr b="0" lang="en-US" sz="2100" spc="-1" strike="noStrike">
              <a:solidFill>
                <a:schemeClr val="dk1"/>
              </a:solidFill>
              <a:latin typeface="游ゴシック"/>
            </a:endParaRPr>
          </a:p>
        </p:txBody>
      </p:sp>
      <p:sp>
        <p:nvSpPr>
          <p:cNvPr id="4" name="PlaceHolder 3"/>
          <p:cNvSpPr>
            <a:spLocks noGrp="1"/>
          </p:cNvSpPr>
          <p:nvPr>
            <p:ph type="sldNum" idx="11"/>
          </p:nvPr>
        </p:nvSpPr>
        <p:spPr/>
        <p:txBody>
          <a:bodyPr/>
          <a:p>
            <a:fld id="{BF159CD0-22EE-4C02-9F4C-6D75B8D7F52F}" type="slidenum">
              <a:t>&lt;#&gt;</a:t>
            </a:fld>
          </a:p>
        </p:txBody>
      </p:sp>
      <p:sp>
        <p:nvSpPr>
          <p:cNvPr id="5" name="PlaceHolder 4"/>
          <p:cNvSpPr>
            <a:spLocks noGrp="1"/>
          </p:cNvSpPr>
          <p:nvPr>
            <p:ph type="dt" idx="10"/>
          </p:nvPr>
        </p:nvSpPr>
        <p:spPr/>
        <p:txBody>
          <a:bodyPr/>
          <a:p>
            <a:r>
              <a:rPr lang="ja-JP"/>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セクション見出し">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FB2D5406-AD06-4D91-B3D7-299B58D6AFFF}" type="slidenum">
              <a:t>&lt;#&gt;</a:t>
            </a:fld>
          </a:p>
        </p:txBody>
      </p:sp>
      <p:sp>
        <p:nvSpPr>
          <p:cNvPr id="4" name="PlaceHolder 3"/>
          <p:cNvSpPr>
            <a:spLocks noGrp="1"/>
          </p:cNvSpPr>
          <p:nvPr>
            <p:ph type="dt" idx="12"/>
          </p:nvPr>
        </p:nvSpPr>
        <p:spPr/>
        <p:txBody>
          <a:bodyPr/>
          <a:p>
            <a:r>
              <a:rPr lang="ja-JP"/>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2 つのコンテンツ">
    <p:spTree>
      <p:nvGrpSpPr>
        <p:cNvPr id="1" name=""/>
        <p:cNvGrpSpPr/>
        <p:nvPr/>
      </p:nvGrpSpPr>
      <p:grpSpPr>
        <a:xfrm>
          <a:off x="0" y="0"/>
          <a:ext cx="0" cy="0"/>
          <a:chOff x="0" y="0"/>
          <a:chExt cx="0" cy="0"/>
        </a:xfrm>
      </p:grpSpPr>
      <p:sp>
        <p:nvSpPr>
          <p:cNvPr id="35" name="PlaceHolder 1"/>
          <p:cNvSpPr>
            <a:spLocks noGrp="1"/>
          </p:cNvSpPr>
          <p:nvPr>
            <p:ph type="title"/>
          </p:nvPr>
        </p:nvSpPr>
        <p:spPr>
          <a:xfrm>
            <a:off x="0" y="0"/>
            <a:ext cx="9143640" cy="56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游ゴシック"/>
            </a:endParaRPr>
          </a:p>
        </p:txBody>
      </p:sp>
      <p:sp>
        <p:nvSpPr>
          <p:cNvPr id="36" name="PlaceHolder 2"/>
          <p:cNvSpPr>
            <a:spLocks noGrp="1"/>
          </p:cNvSpPr>
          <p:nvPr>
            <p:ph/>
          </p:nvPr>
        </p:nvSpPr>
        <p:spPr>
          <a:xfrm>
            <a:off x="134280" y="560880"/>
            <a:ext cx="4336920" cy="4350960"/>
          </a:xfrm>
          <a:prstGeom prst="rect">
            <a:avLst/>
          </a:prstGeom>
          <a:noFill/>
          <a:ln w="0">
            <a:noFill/>
          </a:ln>
        </p:spPr>
        <p:txBody>
          <a:bodyPr lIns="0" rIns="0" tIns="0" bIns="0" anchor="t">
            <a:normAutofit/>
          </a:bodyPr>
          <a:p>
            <a:pPr indent="0">
              <a:lnSpc>
                <a:spcPct val="90000"/>
              </a:lnSpc>
              <a:spcBef>
                <a:spcPts val="1417"/>
              </a:spcBef>
              <a:buNone/>
            </a:pPr>
            <a:endParaRPr b="0" lang="en-US" sz="2100" spc="-1" strike="noStrike">
              <a:solidFill>
                <a:schemeClr val="dk1"/>
              </a:solidFill>
              <a:latin typeface="游ゴシック"/>
            </a:endParaRPr>
          </a:p>
        </p:txBody>
      </p:sp>
      <p:sp>
        <p:nvSpPr>
          <p:cNvPr id="37" name="PlaceHolder 3"/>
          <p:cNvSpPr>
            <a:spLocks noGrp="1"/>
          </p:cNvSpPr>
          <p:nvPr>
            <p:ph/>
          </p:nvPr>
        </p:nvSpPr>
        <p:spPr>
          <a:xfrm>
            <a:off x="4688280" y="560880"/>
            <a:ext cx="4336920" cy="4350960"/>
          </a:xfrm>
          <a:prstGeom prst="rect">
            <a:avLst/>
          </a:prstGeom>
          <a:noFill/>
          <a:ln w="0">
            <a:noFill/>
          </a:ln>
        </p:spPr>
        <p:txBody>
          <a:bodyPr lIns="0" rIns="0" tIns="0" bIns="0" anchor="t">
            <a:normAutofit/>
          </a:bodyPr>
          <a:p>
            <a:pPr indent="0">
              <a:lnSpc>
                <a:spcPct val="90000"/>
              </a:lnSpc>
              <a:spcBef>
                <a:spcPts val="1417"/>
              </a:spcBef>
              <a:buNone/>
            </a:pPr>
            <a:endParaRPr b="0" lang="en-US" sz="2100" spc="-1" strike="noStrike">
              <a:solidFill>
                <a:schemeClr val="dk1"/>
              </a:solidFill>
              <a:latin typeface="游ゴシック"/>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7EEBD21E-CD3B-4934-A83A-4FF1DEF88078}" type="slidenum">
              <a:t>&lt;#&gt;</a:t>
            </a:fld>
          </a:p>
        </p:txBody>
      </p:sp>
      <p:sp>
        <p:nvSpPr>
          <p:cNvPr id="7" name="PlaceHolder 6"/>
          <p:cNvSpPr>
            <a:spLocks noGrp="1"/>
          </p:cNvSpPr>
          <p:nvPr>
            <p:ph type="dt" idx="15"/>
          </p:nvPr>
        </p:nvSpPr>
        <p:spPr/>
        <p:txBody>
          <a:bodyPr/>
          <a:p>
            <a:r>
              <a:rPr lang="ja-JP"/>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比較">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7135A260-55D1-421F-9534-DA66A80D118E}" type="slidenum">
              <a:t>&lt;#&gt;</a:t>
            </a:fld>
          </a:p>
        </p:txBody>
      </p:sp>
      <p:sp>
        <p:nvSpPr>
          <p:cNvPr id="4" name="PlaceHolder 3"/>
          <p:cNvSpPr>
            <a:spLocks noGrp="1"/>
          </p:cNvSpPr>
          <p:nvPr>
            <p:ph type="dt" idx="18"/>
          </p:nvPr>
        </p:nvSpPr>
        <p:spPr/>
        <p:txBody>
          <a:bodyPr/>
          <a:p>
            <a:r>
              <a:rPr lang="ja-JP"/>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タイトルのみ">
    <p:spTree>
      <p:nvGrpSpPr>
        <p:cNvPr id="1" name=""/>
        <p:cNvGrpSpPr/>
        <p:nvPr/>
      </p:nvGrpSpPr>
      <p:grpSpPr>
        <a:xfrm>
          <a:off x="0" y="0"/>
          <a:ext cx="0" cy="0"/>
          <a:chOff x="0" y="0"/>
          <a:chExt cx="0" cy="0"/>
        </a:xfrm>
      </p:grpSpPr>
      <p:sp>
        <p:nvSpPr>
          <p:cNvPr id="50" name="PlaceHolder 1"/>
          <p:cNvSpPr>
            <a:spLocks noGrp="1"/>
          </p:cNvSpPr>
          <p:nvPr>
            <p:ph type="title"/>
          </p:nvPr>
        </p:nvSpPr>
        <p:spPr>
          <a:xfrm>
            <a:off x="0" y="0"/>
            <a:ext cx="9143640" cy="56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游ゴシック"/>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2D738286-CCBF-4FAA-BACF-D70895016857}" type="slidenum">
              <a:t>&lt;#&gt;</a:t>
            </a:fld>
          </a:p>
        </p:txBody>
      </p:sp>
      <p:sp>
        <p:nvSpPr>
          <p:cNvPr id="5" name="PlaceHolder 4"/>
          <p:cNvSpPr>
            <a:spLocks noGrp="1"/>
          </p:cNvSpPr>
          <p:nvPr>
            <p:ph type="dt" idx="21"/>
          </p:nvPr>
        </p:nvSpPr>
        <p:spPr/>
        <p:txBody>
          <a:bodyPr/>
          <a:p>
            <a:r>
              <a:rPr lang="ja-JP"/>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白紙">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384E7DCA-96C1-4FAE-9BB5-605C43BBA757}" type="slidenum">
              <a:t>&lt;#&gt;</a:t>
            </a:fld>
          </a:p>
        </p:txBody>
      </p:sp>
      <p:sp>
        <p:nvSpPr>
          <p:cNvPr id="4" name="PlaceHolder 3"/>
          <p:cNvSpPr>
            <a:spLocks noGrp="1"/>
          </p:cNvSpPr>
          <p:nvPr>
            <p:ph type="dt" idx="24"/>
          </p:nvPr>
        </p:nvSpPr>
        <p:spPr/>
        <p:txBody>
          <a:bodyPr/>
          <a:p>
            <a:r>
              <a:rPr lang="ja-JP"/>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0" y="3118680"/>
            <a:ext cx="9143640" cy="731160"/>
          </a:xfrm>
          <a:prstGeom prst="rect">
            <a:avLst/>
          </a:prstGeom>
          <a:noFill/>
          <a:ln w="0">
            <a:noFill/>
          </a:ln>
        </p:spPr>
        <p:txBody>
          <a:bodyPr lIns="91440" rIns="91440" tIns="45720" bIns="45720" anchor="b">
            <a:normAutofit/>
          </a:bodyPr>
          <a:p>
            <a:pPr indent="0" algn="ctr" defTabSz="685800">
              <a:lnSpc>
                <a:spcPct val="90000"/>
              </a:lnSpc>
              <a:buNone/>
            </a:pPr>
            <a:r>
              <a:rPr b="0" lang="ja-JP" sz="3600" spc="-1" strike="noStrike">
                <a:solidFill>
                  <a:schemeClr val="dk1">
                    <a:lumMod val="75000"/>
                    <a:lumOff val="25000"/>
                  </a:schemeClr>
                </a:solidFill>
                <a:latin typeface="メイリオ"/>
                <a:ea typeface="メイリオ"/>
              </a:rPr>
              <a:t>マスター タイトルの書式設定</a:t>
            </a:r>
            <a:endParaRPr b="0" lang="en-US" sz="3600" spc="-1" strike="noStrike">
              <a:solidFill>
                <a:schemeClr val="dk1"/>
              </a:solidFill>
              <a:latin typeface="游ゴシック"/>
            </a:endParaRPr>
          </a:p>
        </p:txBody>
      </p:sp>
      <p:sp>
        <p:nvSpPr>
          <p:cNvPr id="1" name="PlaceHolder 2"/>
          <p:cNvSpPr>
            <a:spLocks noGrp="1"/>
          </p:cNvSpPr>
          <p:nvPr>
            <p:ph type="dt" idx="1"/>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メイリオ"/>
                <a:ea typeface="メイリオ"/>
              </a:defRPr>
            </a:lvl1pPr>
          </a:lstStyle>
          <a:p>
            <a:pPr indent="0" defTabSz="914400">
              <a:lnSpc>
                <a:spcPct val="100000"/>
              </a:lnSpc>
              <a:buNone/>
            </a:pPr>
            <a:r>
              <a:rPr b="0" lang="en-US" sz="900" spc="-1" strike="noStrike">
                <a:solidFill>
                  <a:schemeClr val="dk1">
                    <a:tint val="75000"/>
                  </a:schemeClr>
                </a:solidFill>
                <a:latin typeface="メイリオ"/>
                <a:ea typeface="メイリオ"/>
              </a:rPr>
              <a:t>&lt;日付/時刻&gt;</a:t>
            </a:r>
            <a:endParaRPr b="0" lang="en-US" sz="900" spc="-1" strike="noStrike">
              <a:solidFill>
                <a:srgbClr val="000000"/>
              </a:solidFill>
              <a:latin typeface="游明朝"/>
            </a:endParaRPr>
          </a:p>
        </p:txBody>
      </p:sp>
      <p:sp>
        <p:nvSpPr>
          <p:cNvPr id="2" name="PlaceHolder 3"/>
          <p:cNvSpPr>
            <a:spLocks noGrp="1"/>
          </p:cNvSpPr>
          <p:nvPr>
            <p:ph type="ftr" idx="2"/>
          </p:nvPr>
        </p:nvSpPr>
        <p:spPr>
          <a:xfrm>
            <a:off x="2306880" y="6634800"/>
            <a:ext cx="4529880" cy="22284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メイリオ"/>
                <a:ea typeface="メイリオ"/>
              </a:defRPr>
            </a:lvl1pPr>
          </a:lstStyle>
          <a:p>
            <a:pPr indent="0" algn="ctr" defTabSz="914400">
              <a:lnSpc>
                <a:spcPct val="100000"/>
              </a:lnSpc>
              <a:buNone/>
            </a:pPr>
            <a:r>
              <a:rPr b="0" lang="en-US" sz="900" spc="-1" strike="noStrike">
                <a:solidFill>
                  <a:schemeClr val="dk1">
                    <a:tint val="75000"/>
                  </a:schemeClr>
                </a:solidFill>
                <a:latin typeface="メイリオ"/>
                <a:ea typeface="メイリオ"/>
              </a:rPr>
              <a:t>&lt;フッター&gt;</a:t>
            </a:r>
            <a:endParaRPr b="0" lang="en-US" sz="900" spc="-1" strike="noStrike">
              <a:solidFill>
                <a:srgbClr val="000000"/>
              </a:solidFill>
              <a:latin typeface="游明朝"/>
            </a:endParaRPr>
          </a:p>
        </p:txBody>
      </p:sp>
      <p:sp>
        <p:nvSpPr>
          <p:cNvPr id="3" name="PlaceHolder 4"/>
          <p:cNvSpPr>
            <a:spLocks noGrp="1"/>
          </p:cNvSpPr>
          <p:nvPr>
            <p:ph type="sldNum" idx="3"/>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メイリオ"/>
                <a:ea typeface="メイリオ"/>
              </a:defRPr>
            </a:lvl1pPr>
          </a:lstStyle>
          <a:p>
            <a:pPr indent="0" algn="r" defTabSz="914400">
              <a:lnSpc>
                <a:spcPct val="100000"/>
              </a:lnSpc>
              <a:buNone/>
            </a:pPr>
            <a:fld id="{F6AA74B5-1517-4572-B697-973AD88806D9}" type="slidenum">
              <a:rPr b="0" lang="en-US" sz="900" spc="-1" strike="noStrike">
                <a:solidFill>
                  <a:schemeClr val="dk1">
                    <a:tint val="75000"/>
                  </a:schemeClr>
                </a:solidFill>
                <a:latin typeface="メイリオ"/>
                <a:ea typeface="メイリオ"/>
              </a:rPr>
              <a:t>&lt;番号&gt;</a:t>
            </a:fld>
            <a:endParaRPr b="0" lang="en-US" sz="900" spc="-1" strike="noStrike">
              <a:solidFill>
                <a:srgbClr val="000000"/>
              </a:solidFill>
              <a:latin typeface="游明朝"/>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ja-JP" sz="2100" spc="-1" strike="noStrike">
                <a:solidFill>
                  <a:schemeClr val="dk1"/>
                </a:solidFill>
                <a:latin typeface="游ゴシック"/>
              </a:rPr>
              <a:t>クリックしてアウトラインのテキストを編集</a:t>
            </a:r>
            <a:endParaRPr b="0" lang="en-US" sz="2100" spc="-1" strike="noStrike">
              <a:solidFill>
                <a:schemeClr val="dk1"/>
              </a:solidFill>
              <a:latin typeface="游ゴシック"/>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游ゴシック"/>
              </a:rPr>
              <a:t>2</a:t>
            </a:r>
            <a:r>
              <a:rPr b="0" lang="ja-JP" sz="1500" spc="-1" strike="noStrike">
                <a:solidFill>
                  <a:schemeClr val="dk1"/>
                </a:solidFill>
                <a:latin typeface="游ゴシック"/>
              </a:rPr>
              <a:t>レベル目のアウトライン</a:t>
            </a:r>
            <a:endParaRPr b="0" lang="en-US" sz="1500" spc="-1" strike="noStrike">
              <a:solidFill>
                <a:schemeClr val="dk1"/>
              </a:solidFill>
              <a:latin typeface="游ゴシック"/>
            </a:endParaRPr>
          </a:p>
          <a:p>
            <a:pPr lvl="2" marL="1296000" indent="-288000">
              <a:lnSpc>
                <a:spcPct val="90000"/>
              </a:lnSpc>
              <a:spcBef>
                <a:spcPts val="850"/>
              </a:spcBef>
              <a:buClr>
                <a:srgbClr val="000000"/>
              </a:buClr>
              <a:buSzPct val="45000"/>
              <a:buFont typeface="Wingdings" charset="2"/>
              <a:buChar char=""/>
            </a:pPr>
            <a:r>
              <a:rPr b="0" lang="en-US" sz="1350" spc="-1" strike="noStrike">
                <a:solidFill>
                  <a:schemeClr val="dk1"/>
                </a:solidFill>
                <a:latin typeface="游ゴシック"/>
              </a:rPr>
              <a:t>3</a:t>
            </a:r>
            <a:r>
              <a:rPr b="0" lang="ja-JP" sz="1350" spc="-1" strike="noStrike">
                <a:solidFill>
                  <a:schemeClr val="dk1"/>
                </a:solidFill>
                <a:latin typeface="游ゴシック"/>
              </a:rPr>
              <a:t>レベル目のアウトライン</a:t>
            </a:r>
            <a:endParaRPr b="0" lang="en-US" sz="1350" spc="-1" strike="noStrike">
              <a:solidFill>
                <a:schemeClr val="dk1"/>
              </a:solidFill>
              <a:latin typeface="游ゴシック"/>
            </a:endParaRPr>
          </a:p>
          <a:p>
            <a:pPr lvl="3" marL="1728000" indent="-216000">
              <a:lnSpc>
                <a:spcPct val="90000"/>
              </a:lnSpc>
              <a:spcBef>
                <a:spcPts val="567"/>
              </a:spcBef>
              <a:buClr>
                <a:srgbClr val="000000"/>
              </a:buClr>
              <a:buSzPct val="75000"/>
              <a:buFont typeface="Symbol" charset="2"/>
              <a:buChar char=""/>
            </a:pPr>
            <a:r>
              <a:rPr b="0" lang="en-US" sz="1350" spc="-1" strike="noStrike">
                <a:solidFill>
                  <a:schemeClr val="dk1"/>
                </a:solidFill>
                <a:latin typeface="游ゴシック"/>
              </a:rPr>
              <a:t>4</a:t>
            </a:r>
            <a:r>
              <a:rPr b="0" lang="ja-JP" sz="1350" spc="-1" strike="noStrike">
                <a:solidFill>
                  <a:schemeClr val="dk1"/>
                </a:solidFill>
                <a:latin typeface="游ゴシック"/>
              </a:rPr>
              <a:t>レベル目のアウトライン</a:t>
            </a:r>
            <a:endParaRPr b="0" lang="en-US" sz="1350" spc="-1" strike="noStrike">
              <a:solidFill>
                <a:schemeClr val="dk1"/>
              </a:solidFill>
              <a:latin typeface="游ゴシック"/>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游ゴシック"/>
              </a:rPr>
              <a:t>5</a:t>
            </a:r>
            <a:r>
              <a:rPr b="0" lang="ja-JP" sz="2000" spc="-1" strike="noStrike">
                <a:solidFill>
                  <a:schemeClr val="dk1"/>
                </a:solidFill>
                <a:latin typeface="游ゴシック"/>
              </a:rPr>
              <a:t>レベル目のアウトライン</a:t>
            </a:r>
            <a:endParaRPr b="0" lang="en-US" sz="2000" spc="-1" strike="noStrike">
              <a:solidFill>
                <a:schemeClr val="dk1"/>
              </a:solidFill>
              <a:latin typeface="游ゴシック"/>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游ゴシック"/>
              </a:rPr>
              <a:t>6</a:t>
            </a:r>
            <a:r>
              <a:rPr b="0" lang="ja-JP" sz="2000" spc="-1" strike="noStrike">
                <a:solidFill>
                  <a:schemeClr val="dk1"/>
                </a:solidFill>
                <a:latin typeface="游ゴシック"/>
              </a:rPr>
              <a:t>レベル目のアウトライン</a:t>
            </a:r>
            <a:endParaRPr b="0" lang="en-US" sz="2000" spc="-1" strike="noStrike">
              <a:solidFill>
                <a:schemeClr val="dk1"/>
              </a:solidFill>
              <a:latin typeface="游ゴシック"/>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游ゴシック"/>
              </a:rPr>
              <a:t>7</a:t>
            </a:r>
            <a:r>
              <a:rPr b="0" lang="ja-JP" sz="2000" spc="-1" strike="noStrike">
                <a:solidFill>
                  <a:schemeClr val="dk1"/>
                </a:solidFill>
                <a:latin typeface="游ゴシック"/>
              </a:rPr>
              <a:t>レベル目のアウトライン</a:t>
            </a:r>
            <a:endParaRPr b="0" lang="en-US" sz="2000" spc="-1" strike="noStrike">
              <a:solidFill>
                <a:schemeClr val="dk1"/>
              </a:solidFill>
              <a:latin typeface="游ゴシック"/>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630000" y="457200"/>
            <a:ext cx="2948760" cy="1599840"/>
          </a:xfrm>
          <a:prstGeom prst="rect">
            <a:avLst/>
          </a:prstGeom>
          <a:noFill/>
          <a:ln w="0">
            <a:noFill/>
          </a:ln>
        </p:spPr>
        <p:txBody>
          <a:bodyPr lIns="91440" rIns="91440" tIns="45720" bIns="45720" anchor="b">
            <a:noAutofit/>
          </a:bodyPr>
          <a:p>
            <a:pPr indent="0" defTabSz="685800">
              <a:lnSpc>
                <a:spcPct val="90000"/>
              </a:lnSpc>
              <a:buNone/>
            </a:pPr>
            <a:r>
              <a:rPr b="0" lang="ja-JP" sz="2400" spc="-1" strike="noStrike">
                <a:solidFill>
                  <a:schemeClr val="dk1"/>
                </a:solidFill>
                <a:latin typeface="游ゴシック Light"/>
              </a:rPr>
              <a:t>マスター タイトルの書式設定</a:t>
            </a:r>
            <a:endParaRPr b="0" lang="en-US" sz="2400" spc="-1" strike="noStrike">
              <a:solidFill>
                <a:schemeClr val="dk1"/>
              </a:solidFill>
              <a:latin typeface="游ゴシック"/>
            </a:endParaRPr>
          </a:p>
        </p:txBody>
      </p:sp>
      <p:sp>
        <p:nvSpPr>
          <p:cNvPr id="55" name="PlaceHolder 2"/>
          <p:cNvSpPr>
            <a:spLocks noGrp="1"/>
          </p:cNvSpPr>
          <p:nvPr>
            <p:ph type="body"/>
          </p:nvPr>
        </p:nvSpPr>
        <p:spPr>
          <a:xfrm>
            <a:off x="3887280" y="987480"/>
            <a:ext cx="4628880" cy="487332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000000"/>
              </a:buClr>
              <a:buFont typeface="Arial"/>
              <a:buChar char="•"/>
            </a:pPr>
            <a:r>
              <a:rPr b="0" lang="ja-JP" sz="2400" spc="-1" strike="noStrike">
                <a:solidFill>
                  <a:schemeClr val="dk1"/>
                </a:solidFill>
                <a:latin typeface="游ゴシック"/>
              </a:rPr>
              <a:t>マスター テキストの書式設定</a:t>
            </a:r>
            <a:endParaRPr b="0" lang="en-US" sz="24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2100" spc="-1" strike="noStrike">
                <a:solidFill>
                  <a:schemeClr val="dk1"/>
                </a:solidFill>
                <a:latin typeface="游ゴシック"/>
              </a:rPr>
              <a:t>第 </a:t>
            </a:r>
            <a:r>
              <a:rPr b="0" lang="en-US" sz="2100" spc="-1" strike="noStrike">
                <a:solidFill>
                  <a:schemeClr val="dk1"/>
                </a:solidFill>
                <a:latin typeface="游ゴシック"/>
              </a:rPr>
              <a:t>2 </a:t>
            </a:r>
            <a:r>
              <a:rPr b="0" lang="ja-JP" sz="2100" spc="-1" strike="noStrike">
                <a:solidFill>
                  <a:schemeClr val="dk1"/>
                </a:solidFill>
                <a:latin typeface="游ゴシック"/>
              </a:rPr>
              <a:t>レベル</a:t>
            </a:r>
            <a:endParaRPr b="0" lang="en-US" sz="21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3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4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5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p:txBody>
      </p:sp>
      <p:sp>
        <p:nvSpPr>
          <p:cNvPr id="56" name="PlaceHolder 3"/>
          <p:cNvSpPr>
            <a:spLocks noGrp="1"/>
          </p:cNvSpPr>
          <p:nvPr>
            <p:ph type="body"/>
          </p:nvPr>
        </p:nvSpPr>
        <p:spPr>
          <a:xfrm>
            <a:off x="630000" y="2057400"/>
            <a:ext cx="2948760" cy="381132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ja-JP" sz="1200" spc="-1" strike="noStrike">
                <a:solidFill>
                  <a:schemeClr val="dk1"/>
                </a:solidFill>
                <a:latin typeface="游ゴシック"/>
              </a:rPr>
              <a:t>マスター テキストの書式設定</a:t>
            </a:r>
            <a:endParaRPr b="0" lang="en-US" sz="1200" spc="-1" strike="noStrike">
              <a:solidFill>
                <a:schemeClr val="dk1"/>
              </a:solidFill>
              <a:latin typeface="游ゴシック"/>
            </a:endParaRPr>
          </a:p>
        </p:txBody>
      </p:sp>
      <p:sp>
        <p:nvSpPr>
          <p:cNvPr id="57" name="PlaceHolder 4"/>
          <p:cNvSpPr>
            <a:spLocks noGrp="1"/>
          </p:cNvSpPr>
          <p:nvPr>
            <p:ph type="dt" idx="27"/>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58" name="PlaceHolder 5"/>
          <p:cNvSpPr>
            <a:spLocks noGrp="1"/>
          </p:cNvSpPr>
          <p:nvPr>
            <p:ph type="ftr" idx="28"/>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59" name="PlaceHolder 6"/>
          <p:cNvSpPr>
            <a:spLocks noGrp="1"/>
          </p:cNvSpPr>
          <p:nvPr>
            <p:ph type="sldNum" idx="29"/>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6F46F639-B63E-4408-ACF8-E45DEE5FA779}"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630000" y="457200"/>
            <a:ext cx="2948760" cy="1599840"/>
          </a:xfrm>
          <a:prstGeom prst="rect">
            <a:avLst/>
          </a:prstGeom>
          <a:noFill/>
          <a:ln w="0">
            <a:noFill/>
          </a:ln>
        </p:spPr>
        <p:txBody>
          <a:bodyPr lIns="91440" rIns="91440" tIns="45720" bIns="45720" anchor="b">
            <a:noAutofit/>
          </a:bodyPr>
          <a:p>
            <a:pPr indent="0" defTabSz="685800">
              <a:lnSpc>
                <a:spcPct val="90000"/>
              </a:lnSpc>
              <a:buNone/>
            </a:pPr>
            <a:r>
              <a:rPr b="0" lang="ja-JP" sz="2400" spc="-1" strike="noStrike">
                <a:solidFill>
                  <a:schemeClr val="dk1"/>
                </a:solidFill>
                <a:latin typeface="游ゴシック Light"/>
              </a:rPr>
              <a:t>マスター タイトルの書式設定</a:t>
            </a:r>
            <a:endParaRPr b="0" lang="en-US" sz="2400" spc="-1" strike="noStrike">
              <a:solidFill>
                <a:schemeClr val="dk1"/>
              </a:solidFill>
              <a:latin typeface="游ゴシック"/>
            </a:endParaRPr>
          </a:p>
        </p:txBody>
      </p:sp>
      <p:sp>
        <p:nvSpPr>
          <p:cNvPr id="61" name="PlaceHolder 2"/>
          <p:cNvSpPr>
            <a:spLocks noGrp="1"/>
          </p:cNvSpPr>
          <p:nvPr>
            <p:ph type="body"/>
          </p:nvPr>
        </p:nvSpPr>
        <p:spPr>
          <a:xfrm>
            <a:off x="3887280" y="987480"/>
            <a:ext cx="462888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ja-JP" sz="2400" spc="-1" strike="noStrike">
                <a:solidFill>
                  <a:schemeClr val="dk1"/>
                </a:solidFill>
                <a:latin typeface="游ゴシック"/>
              </a:rPr>
              <a:t>クリックしてアウトラインのテキストを編集</a:t>
            </a:r>
            <a:endParaRPr b="0" lang="en-US" sz="2400" spc="-1" strike="noStrike">
              <a:solidFill>
                <a:schemeClr val="dk1"/>
              </a:solidFill>
              <a:latin typeface="游ゴシック"/>
            </a:endParaRPr>
          </a:p>
          <a:p>
            <a:pPr lvl="1" marL="864000" indent="-324000">
              <a:lnSpc>
                <a:spcPct val="90000"/>
              </a:lnSpc>
              <a:spcBef>
                <a:spcPts val="1134"/>
              </a:spcBef>
              <a:buClr>
                <a:srgbClr val="000000"/>
              </a:buClr>
              <a:buSzPct val="75000"/>
              <a:buFont typeface="Symbol" charset="2"/>
              <a:buChar char=""/>
            </a:pPr>
            <a:r>
              <a:rPr b="0" lang="en-US" sz="2400" spc="-1" strike="noStrike">
                <a:solidFill>
                  <a:schemeClr val="dk1"/>
                </a:solidFill>
                <a:latin typeface="游ゴシック"/>
              </a:rPr>
              <a:t>2</a:t>
            </a:r>
            <a:r>
              <a:rPr b="0" lang="ja-JP" sz="2400" spc="-1" strike="noStrike">
                <a:solidFill>
                  <a:schemeClr val="dk1"/>
                </a:solidFill>
                <a:latin typeface="游ゴシック"/>
              </a:rPr>
              <a:t>レベル目のアウトライン</a:t>
            </a:r>
            <a:endParaRPr b="0" lang="en-US" sz="2400" spc="-1" strike="noStrike">
              <a:solidFill>
                <a:schemeClr val="dk1"/>
              </a:solidFill>
              <a:latin typeface="游ゴシック"/>
            </a:endParaRPr>
          </a:p>
          <a:p>
            <a:pPr lvl="2" marL="1296000" indent="-288000">
              <a:lnSpc>
                <a:spcPct val="90000"/>
              </a:lnSpc>
              <a:spcBef>
                <a:spcPts val="850"/>
              </a:spcBef>
              <a:buClr>
                <a:srgbClr val="000000"/>
              </a:buClr>
              <a:buSzPct val="45000"/>
              <a:buFont typeface="Wingdings" charset="2"/>
              <a:buChar char=""/>
            </a:pPr>
            <a:r>
              <a:rPr b="0" lang="en-US" sz="2400" spc="-1" strike="noStrike">
                <a:solidFill>
                  <a:schemeClr val="dk1"/>
                </a:solidFill>
                <a:latin typeface="游ゴシック"/>
              </a:rPr>
              <a:t>3</a:t>
            </a:r>
            <a:r>
              <a:rPr b="0" lang="ja-JP" sz="2400" spc="-1" strike="noStrike">
                <a:solidFill>
                  <a:schemeClr val="dk1"/>
                </a:solidFill>
                <a:latin typeface="游ゴシック"/>
              </a:rPr>
              <a:t>レベル目のアウトライン</a:t>
            </a:r>
            <a:endParaRPr b="0" lang="en-US" sz="2400" spc="-1" strike="noStrike">
              <a:solidFill>
                <a:schemeClr val="dk1"/>
              </a:solidFill>
              <a:latin typeface="游ゴシック"/>
            </a:endParaRPr>
          </a:p>
          <a:p>
            <a:pPr lvl="3" marL="1728000" indent="-216000">
              <a:lnSpc>
                <a:spcPct val="90000"/>
              </a:lnSpc>
              <a:spcBef>
                <a:spcPts val="567"/>
              </a:spcBef>
              <a:buClr>
                <a:srgbClr val="000000"/>
              </a:buClr>
              <a:buSzPct val="75000"/>
              <a:buFont typeface="Symbol" charset="2"/>
              <a:buChar char=""/>
            </a:pPr>
            <a:r>
              <a:rPr b="0" lang="en-US" sz="2400" spc="-1" strike="noStrike">
                <a:solidFill>
                  <a:schemeClr val="dk1"/>
                </a:solidFill>
                <a:latin typeface="游ゴシック"/>
              </a:rPr>
              <a:t>4</a:t>
            </a:r>
            <a:r>
              <a:rPr b="0" lang="ja-JP" sz="2400" spc="-1" strike="noStrike">
                <a:solidFill>
                  <a:schemeClr val="dk1"/>
                </a:solidFill>
                <a:latin typeface="游ゴシック"/>
              </a:rPr>
              <a:t>レベル目のアウトライン</a:t>
            </a:r>
            <a:endParaRPr b="0" lang="en-US" sz="2400" spc="-1" strike="noStrike">
              <a:solidFill>
                <a:schemeClr val="dk1"/>
              </a:solidFill>
              <a:latin typeface="游ゴシック"/>
            </a:endParaRPr>
          </a:p>
          <a:p>
            <a:pPr lvl="4" marL="2160000" indent="-216000">
              <a:lnSpc>
                <a:spcPct val="90000"/>
              </a:lnSpc>
              <a:spcBef>
                <a:spcPts val="283"/>
              </a:spcBef>
              <a:buClr>
                <a:srgbClr val="000000"/>
              </a:buClr>
              <a:buSzPct val="45000"/>
              <a:buFont typeface="Wingdings" charset="2"/>
              <a:buChar char=""/>
            </a:pPr>
            <a:r>
              <a:rPr b="0" lang="en-US" sz="2400" spc="-1" strike="noStrike">
                <a:solidFill>
                  <a:schemeClr val="dk1"/>
                </a:solidFill>
                <a:latin typeface="游ゴシック"/>
              </a:rPr>
              <a:t>5</a:t>
            </a:r>
            <a:r>
              <a:rPr b="0" lang="ja-JP" sz="2400" spc="-1" strike="noStrike">
                <a:solidFill>
                  <a:schemeClr val="dk1"/>
                </a:solidFill>
                <a:latin typeface="游ゴシック"/>
              </a:rPr>
              <a:t>レベル目のアウトライン</a:t>
            </a:r>
            <a:endParaRPr b="0" lang="en-US" sz="2400" spc="-1" strike="noStrike">
              <a:solidFill>
                <a:schemeClr val="dk1"/>
              </a:solidFill>
              <a:latin typeface="游ゴシック"/>
            </a:endParaRPr>
          </a:p>
          <a:p>
            <a:pPr lvl="5" marL="2592000" indent="-216000">
              <a:lnSpc>
                <a:spcPct val="90000"/>
              </a:lnSpc>
              <a:spcBef>
                <a:spcPts val="283"/>
              </a:spcBef>
              <a:buClr>
                <a:srgbClr val="000000"/>
              </a:buClr>
              <a:buSzPct val="45000"/>
              <a:buFont typeface="Wingdings" charset="2"/>
              <a:buChar char=""/>
            </a:pPr>
            <a:r>
              <a:rPr b="0" lang="en-US" sz="2400" spc="-1" strike="noStrike">
                <a:solidFill>
                  <a:schemeClr val="dk1"/>
                </a:solidFill>
                <a:latin typeface="游ゴシック"/>
              </a:rPr>
              <a:t>6</a:t>
            </a:r>
            <a:r>
              <a:rPr b="0" lang="ja-JP" sz="2400" spc="-1" strike="noStrike">
                <a:solidFill>
                  <a:schemeClr val="dk1"/>
                </a:solidFill>
                <a:latin typeface="游ゴシック"/>
              </a:rPr>
              <a:t>レベル目のアウトライン</a:t>
            </a:r>
            <a:endParaRPr b="0" lang="en-US" sz="2400" spc="-1" strike="noStrike">
              <a:solidFill>
                <a:schemeClr val="dk1"/>
              </a:solidFill>
              <a:latin typeface="游ゴシック"/>
            </a:endParaRPr>
          </a:p>
          <a:p>
            <a:pPr lvl="6" marL="3024000" indent="-216000">
              <a:lnSpc>
                <a:spcPct val="90000"/>
              </a:lnSpc>
              <a:spcBef>
                <a:spcPts val="283"/>
              </a:spcBef>
              <a:buClr>
                <a:srgbClr val="000000"/>
              </a:buClr>
              <a:buSzPct val="45000"/>
              <a:buFont typeface="Wingdings" charset="2"/>
              <a:buChar char=""/>
            </a:pPr>
            <a:r>
              <a:rPr b="0" lang="en-US" sz="2400" spc="-1" strike="noStrike">
                <a:solidFill>
                  <a:schemeClr val="dk1"/>
                </a:solidFill>
                <a:latin typeface="游ゴシック"/>
              </a:rPr>
              <a:t>7</a:t>
            </a:r>
            <a:r>
              <a:rPr b="0" lang="ja-JP" sz="2400" spc="-1" strike="noStrike">
                <a:solidFill>
                  <a:schemeClr val="dk1"/>
                </a:solidFill>
                <a:latin typeface="游ゴシック"/>
              </a:rPr>
              <a:t>レベル目のアウトライン</a:t>
            </a:r>
            <a:endParaRPr b="0" lang="en-US" sz="2400" spc="-1" strike="noStrike">
              <a:solidFill>
                <a:schemeClr val="dk1"/>
              </a:solidFill>
              <a:latin typeface="游ゴシック"/>
            </a:endParaRPr>
          </a:p>
        </p:txBody>
      </p:sp>
      <p:sp>
        <p:nvSpPr>
          <p:cNvPr id="62" name="PlaceHolder 3"/>
          <p:cNvSpPr>
            <a:spLocks noGrp="1"/>
          </p:cNvSpPr>
          <p:nvPr>
            <p:ph type="body"/>
          </p:nvPr>
        </p:nvSpPr>
        <p:spPr>
          <a:xfrm>
            <a:off x="630000" y="2057400"/>
            <a:ext cx="2948760" cy="381132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ja-JP" sz="1200" spc="-1" strike="noStrike">
                <a:solidFill>
                  <a:schemeClr val="dk1"/>
                </a:solidFill>
                <a:latin typeface="游ゴシック"/>
              </a:rPr>
              <a:t>マスター テキストの書式設定</a:t>
            </a:r>
            <a:endParaRPr b="0" lang="en-US" sz="1200" spc="-1" strike="noStrike">
              <a:solidFill>
                <a:schemeClr val="dk1"/>
              </a:solidFill>
              <a:latin typeface="游ゴシック"/>
            </a:endParaRPr>
          </a:p>
        </p:txBody>
      </p:sp>
      <p:sp>
        <p:nvSpPr>
          <p:cNvPr id="63" name="PlaceHolder 4"/>
          <p:cNvSpPr>
            <a:spLocks noGrp="1"/>
          </p:cNvSpPr>
          <p:nvPr>
            <p:ph type="dt" idx="30"/>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64" name="PlaceHolder 5"/>
          <p:cNvSpPr>
            <a:spLocks noGrp="1"/>
          </p:cNvSpPr>
          <p:nvPr>
            <p:ph type="ftr" idx="31"/>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65" name="PlaceHolder 6"/>
          <p:cNvSpPr>
            <a:spLocks noGrp="1"/>
          </p:cNvSpPr>
          <p:nvPr>
            <p:ph type="sldNum" idx="32"/>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B478A161-5460-4DB3-BE2E-575D4F13AD47}"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a:noFill/>
          <a:ln w="0">
            <a:noFill/>
          </a:ln>
        </p:spPr>
        <p:txBody>
          <a:bodyPr lIns="91440" rIns="91440" tIns="45720" bIns="45720" anchor="ctr">
            <a:noAutofit/>
          </a:bodyPr>
          <a:p>
            <a:pPr indent="0" defTabSz="685800">
              <a:lnSpc>
                <a:spcPct val="90000"/>
              </a:lnSpc>
              <a:buNone/>
            </a:pPr>
            <a:r>
              <a:rPr b="0" lang="ja-JP" sz="3300" spc="-1" strike="noStrike">
                <a:solidFill>
                  <a:schemeClr val="dk1"/>
                </a:solidFill>
                <a:latin typeface="游ゴシック Light"/>
              </a:rPr>
              <a:t>マスター タイトルの書式設定</a:t>
            </a:r>
            <a:endParaRPr b="0" lang="en-US" sz="3300" spc="-1" strike="noStrike">
              <a:solidFill>
                <a:schemeClr val="dk1"/>
              </a:solidFill>
              <a:latin typeface="游ゴシック"/>
            </a:endParaRPr>
          </a:p>
        </p:txBody>
      </p:sp>
      <p:sp>
        <p:nvSpPr>
          <p:cNvPr id="8" name="PlaceHolder 2"/>
          <p:cNvSpPr>
            <a:spLocks noGrp="1"/>
          </p:cNvSpPr>
          <p:nvPr>
            <p:ph type="body"/>
          </p:nvPr>
        </p:nvSpPr>
        <p:spPr>
          <a:xfrm>
            <a:off x="628560" y="1825560"/>
            <a:ext cx="7886520" cy="4350960"/>
          </a:xfrm>
          <a:prstGeom prst="rect">
            <a:avLst/>
          </a:prstGeom>
          <a:noFill/>
          <a:ln w="0">
            <a:noFill/>
          </a:ln>
        </p:spPr>
        <p:txBody>
          <a:bodyPr lIns="91440" rIns="91440" tIns="45720" bIns="45720" anchor="t" vert="eaVert">
            <a:noAutofit/>
          </a:bodyPr>
          <a:p>
            <a:pPr marL="171360" indent="-171360" defTabSz="685800">
              <a:lnSpc>
                <a:spcPct val="90000"/>
              </a:lnSpc>
              <a:spcBef>
                <a:spcPts val="751"/>
              </a:spcBef>
              <a:buClr>
                <a:srgbClr val="000000"/>
              </a:buClr>
              <a:buFont typeface="Arial"/>
              <a:buChar char="•"/>
            </a:pPr>
            <a:r>
              <a:rPr b="0" lang="ja-JP" sz="2100" spc="-1" strike="noStrike">
                <a:solidFill>
                  <a:schemeClr val="dk1"/>
                </a:solidFill>
                <a:latin typeface="游ゴシック"/>
              </a:rPr>
              <a:t>マスター テキストの書式設定</a:t>
            </a:r>
            <a:endParaRPr b="0" lang="en-US" sz="21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2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3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4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5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p:txBody>
      </p:sp>
      <p:sp>
        <p:nvSpPr>
          <p:cNvPr id="9" name="PlaceHolder 3"/>
          <p:cNvSpPr>
            <a:spLocks noGrp="1"/>
          </p:cNvSpPr>
          <p:nvPr>
            <p:ph type="dt" idx="4"/>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10" name="PlaceHolder 4"/>
          <p:cNvSpPr>
            <a:spLocks noGrp="1"/>
          </p:cNvSpPr>
          <p:nvPr>
            <p:ph type="ftr" idx="5"/>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11" name="PlaceHolder 5"/>
          <p:cNvSpPr>
            <a:spLocks noGrp="1"/>
          </p:cNvSpPr>
          <p:nvPr>
            <p:ph type="sldNum" idx="6"/>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E177F451-ED73-4306-AA54-676FDC26BB37}"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6543720" y="365040"/>
            <a:ext cx="1971360" cy="5811480"/>
          </a:xfrm>
          <a:prstGeom prst="rect">
            <a:avLst/>
          </a:prstGeom>
          <a:noFill/>
          <a:ln w="0">
            <a:noFill/>
          </a:ln>
        </p:spPr>
        <p:txBody>
          <a:bodyPr lIns="91440" rIns="91440" tIns="45720" bIns="45720" anchor="ctr" vert="eaVert">
            <a:noAutofit/>
          </a:bodyPr>
          <a:p>
            <a:pPr indent="0" defTabSz="685800">
              <a:lnSpc>
                <a:spcPct val="90000"/>
              </a:lnSpc>
              <a:buNone/>
            </a:pPr>
            <a:r>
              <a:rPr b="0" lang="ja-JP" sz="3300" spc="-1" strike="noStrike">
                <a:solidFill>
                  <a:schemeClr val="dk1"/>
                </a:solidFill>
                <a:latin typeface="游ゴシック Light"/>
              </a:rPr>
              <a:t>マスター タイトルの書式設定</a:t>
            </a:r>
            <a:endParaRPr b="0" lang="en-US" sz="3300" spc="-1" strike="noStrike">
              <a:solidFill>
                <a:schemeClr val="dk1"/>
              </a:solidFill>
              <a:latin typeface="游ゴシック"/>
            </a:endParaRPr>
          </a:p>
        </p:txBody>
      </p:sp>
      <p:sp>
        <p:nvSpPr>
          <p:cNvPr id="13" name="PlaceHolder 2"/>
          <p:cNvSpPr>
            <a:spLocks noGrp="1"/>
          </p:cNvSpPr>
          <p:nvPr>
            <p:ph type="body"/>
          </p:nvPr>
        </p:nvSpPr>
        <p:spPr>
          <a:xfrm>
            <a:off x="628560" y="365040"/>
            <a:ext cx="5800320" cy="5811480"/>
          </a:xfrm>
          <a:prstGeom prst="rect">
            <a:avLst/>
          </a:prstGeom>
          <a:noFill/>
          <a:ln w="0">
            <a:noFill/>
          </a:ln>
        </p:spPr>
        <p:txBody>
          <a:bodyPr lIns="91440" rIns="91440" tIns="45720" bIns="45720" anchor="t" vert="eaVert">
            <a:noAutofit/>
          </a:bodyPr>
          <a:p>
            <a:pPr marL="171360" indent="-171360" defTabSz="685800">
              <a:lnSpc>
                <a:spcPct val="90000"/>
              </a:lnSpc>
              <a:spcBef>
                <a:spcPts val="751"/>
              </a:spcBef>
              <a:buClr>
                <a:srgbClr val="000000"/>
              </a:buClr>
              <a:buFont typeface="Arial"/>
              <a:buChar char="•"/>
            </a:pPr>
            <a:r>
              <a:rPr b="0" lang="ja-JP" sz="2100" spc="-1" strike="noStrike">
                <a:solidFill>
                  <a:schemeClr val="dk1"/>
                </a:solidFill>
                <a:latin typeface="游ゴシック"/>
              </a:rPr>
              <a:t>マスター テキストの書式設定</a:t>
            </a:r>
            <a:endParaRPr b="0" lang="en-US" sz="21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2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3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4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5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p:txBody>
      </p:sp>
      <p:sp>
        <p:nvSpPr>
          <p:cNvPr id="14" name="PlaceHolder 3"/>
          <p:cNvSpPr>
            <a:spLocks noGrp="1"/>
          </p:cNvSpPr>
          <p:nvPr>
            <p:ph type="dt" idx="7"/>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15" name="PlaceHolder 4"/>
          <p:cNvSpPr>
            <a:spLocks noGrp="1"/>
          </p:cNvSpPr>
          <p:nvPr>
            <p:ph type="ftr" idx="8"/>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16" name="PlaceHolder 5"/>
          <p:cNvSpPr>
            <a:spLocks noGrp="1"/>
          </p:cNvSpPr>
          <p:nvPr>
            <p:ph type="sldNum" idx="9"/>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9CA68D26-B67E-4D7E-AE7A-A5EC4B9C3B1E}"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0" y="0"/>
            <a:ext cx="9143640" cy="560520"/>
          </a:xfrm>
          <a:prstGeom prst="rect">
            <a:avLst/>
          </a:prstGeom>
          <a:noFill/>
          <a:ln w="0">
            <a:noFill/>
          </a:ln>
        </p:spPr>
        <p:txBody>
          <a:bodyPr lIns="91440" rIns="91440" tIns="45720" bIns="45720" anchor="ctr">
            <a:norm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マスター タイトルの書式設定</a:t>
            </a:r>
            <a:endParaRPr b="0" lang="en-US" sz="2800" spc="-1" strike="noStrike">
              <a:solidFill>
                <a:schemeClr val="dk1"/>
              </a:solidFill>
              <a:latin typeface="游ゴシック"/>
            </a:endParaRPr>
          </a:p>
        </p:txBody>
      </p:sp>
      <p:sp>
        <p:nvSpPr>
          <p:cNvPr id="18" name="PlaceHolder 2"/>
          <p:cNvSpPr>
            <a:spLocks noGrp="1"/>
          </p:cNvSpPr>
          <p:nvPr>
            <p:ph type="body"/>
          </p:nvPr>
        </p:nvSpPr>
        <p:spPr>
          <a:xfrm>
            <a:off x="134280" y="560880"/>
            <a:ext cx="8887680" cy="4350960"/>
          </a:xfrm>
          <a:prstGeom prst="rect">
            <a:avLst/>
          </a:prstGeom>
          <a:noFill/>
          <a:ln w="0">
            <a:noFill/>
          </a:ln>
        </p:spPr>
        <p:txBody>
          <a:bodyPr lIns="72000" rIns="72000" tIns="108000" bIns="0" anchor="t">
            <a:normAutofit/>
          </a:bodyPr>
          <a:p>
            <a:pPr marL="171360" indent="-171360" defTabSz="685800">
              <a:lnSpc>
                <a:spcPct val="90000"/>
              </a:lnSpc>
              <a:spcBef>
                <a:spcPts val="751"/>
              </a:spcBef>
              <a:buClr>
                <a:srgbClr val="404040"/>
              </a:buClr>
              <a:buFont typeface="Arial"/>
              <a:buChar char="•"/>
            </a:pPr>
            <a:r>
              <a:rPr b="0" lang="ja-JP" sz="2000" spc="-1" strike="noStrike">
                <a:solidFill>
                  <a:schemeClr val="dk1">
                    <a:lumMod val="75000"/>
                    <a:lumOff val="25000"/>
                  </a:schemeClr>
                </a:solidFill>
                <a:latin typeface="メイリオ"/>
                <a:ea typeface="メイリオ"/>
              </a:rPr>
              <a:t>マスター テキストの書式設定</a:t>
            </a:r>
            <a:endParaRPr b="0" lang="en-US" sz="2000" spc="-1" strike="noStrike">
              <a:solidFill>
                <a:schemeClr val="dk1"/>
              </a:solidFill>
              <a:latin typeface="游ゴシック"/>
            </a:endParaRPr>
          </a:p>
          <a:p>
            <a:pPr lvl="1" marL="514440" indent="-171360" defTabSz="685800">
              <a:lnSpc>
                <a:spcPct val="90000"/>
              </a:lnSpc>
              <a:spcBef>
                <a:spcPts val="374"/>
              </a:spcBef>
              <a:buClr>
                <a:srgbClr val="404040"/>
              </a:buClr>
              <a:buFont typeface="Arial"/>
              <a:buChar char="•"/>
            </a:pPr>
            <a:r>
              <a:rPr b="0" lang="ja-JP" sz="2000" spc="-1" strike="noStrike">
                <a:solidFill>
                  <a:schemeClr val="dk1">
                    <a:lumMod val="75000"/>
                    <a:lumOff val="25000"/>
                  </a:schemeClr>
                </a:solidFill>
                <a:latin typeface="メイリオ"/>
                <a:ea typeface="メイリオ"/>
              </a:rPr>
              <a:t>第 </a:t>
            </a:r>
            <a:r>
              <a:rPr b="0" lang="en-US" sz="2000" spc="-1" strike="noStrike">
                <a:solidFill>
                  <a:schemeClr val="dk1">
                    <a:lumMod val="75000"/>
                    <a:lumOff val="25000"/>
                  </a:schemeClr>
                </a:solidFill>
                <a:latin typeface="メイリオ"/>
                <a:ea typeface="メイリオ"/>
              </a:rPr>
              <a:t>2 </a:t>
            </a:r>
            <a:r>
              <a:rPr b="0" lang="ja-JP" sz="2000" spc="-1" strike="noStrike">
                <a:solidFill>
                  <a:schemeClr val="dk1">
                    <a:lumMod val="75000"/>
                    <a:lumOff val="25000"/>
                  </a:schemeClr>
                </a:solidFill>
                <a:latin typeface="メイリオ"/>
                <a:ea typeface="メイリオ"/>
              </a:rPr>
              <a:t>レベル</a:t>
            </a:r>
            <a:endParaRPr b="0" lang="en-US" sz="2000" spc="-1" strike="noStrike">
              <a:solidFill>
                <a:schemeClr val="dk1"/>
              </a:solidFill>
              <a:latin typeface="游ゴシック"/>
            </a:endParaRPr>
          </a:p>
          <a:p>
            <a:pPr lvl="2" marL="857160" indent="-171360" defTabSz="685800">
              <a:lnSpc>
                <a:spcPct val="90000"/>
              </a:lnSpc>
              <a:spcBef>
                <a:spcPts val="374"/>
              </a:spcBef>
              <a:buClr>
                <a:srgbClr val="404040"/>
              </a:buClr>
              <a:buFont typeface="Arial"/>
              <a:buChar char="•"/>
            </a:pPr>
            <a:r>
              <a:rPr b="0" lang="ja-JP" sz="2000" spc="-1" strike="noStrike">
                <a:solidFill>
                  <a:schemeClr val="dk1">
                    <a:lumMod val="75000"/>
                    <a:lumOff val="25000"/>
                  </a:schemeClr>
                </a:solidFill>
                <a:latin typeface="メイリオ"/>
                <a:ea typeface="メイリオ"/>
              </a:rPr>
              <a:t>第 </a:t>
            </a:r>
            <a:r>
              <a:rPr b="0" lang="en-US" sz="2000" spc="-1" strike="noStrike">
                <a:solidFill>
                  <a:schemeClr val="dk1">
                    <a:lumMod val="75000"/>
                    <a:lumOff val="25000"/>
                  </a:schemeClr>
                </a:solidFill>
                <a:latin typeface="メイリオ"/>
                <a:ea typeface="メイリオ"/>
              </a:rPr>
              <a:t>3 </a:t>
            </a:r>
            <a:r>
              <a:rPr b="0" lang="ja-JP" sz="2000" spc="-1" strike="noStrike">
                <a:solidFill>
                  <a:schemeClr val="dk1">
                    <a:lumMod val="75000"/>
                    <a:lumOff val="25000"/>
                  </a:schemeClr>
                </a:solidFill>
                <a:latin typeface="メイリオ"/>
                <a:ea typeface="メイリオ"/>
              </a:rPr>
              <a:t>レベル</a:t>
            </a:r>
            <a:endParaRPr b="0" lang="en-US" sz="2000" spc="-1" strike="noStrike">
              <a:solidFill>
                <a:schemeClr val="dk1"/>
              </a:solidFill>
              <a:latin typeface="游ゴシック"/>
            </a:endParaRPr>
          </a:p>
          <a:p>
            <a:pPr lvl="3" marL="1200240" indent="-171360" defTabSz="685800">
              <a:lnSpc>
                <a:spcPct val="90000"/>
              </a:lnSpc>
              <a:spcBef>
                <a:spcPts val="374"/>
              </a:spcBef>
              <a:buClr>
                <a:srgbClr val="404040"/>
              </a:buClr>
              <a:buFont typeface="Arial"/>
              <a:buChar char="•"/>
            </a:pPr>
            <a:r>
              <a:rPr b="0" lang="ja-JP" sz="2000" spc="-1" strike="noStrike">
                <a:solidFill>
                  <a:schemeClr val="dk1">
                    <a:lumMod val="75000"/>
                    <a:lumOff val="25000"/>
                  </a:schemeClr>
                </a:solidFill>
                <a:latin typeface="メイリオ"/>
                <a:ea typeface="メイリオ"/>
              </a:rPr>
              <a:t>第 </a:t>
            </a:r>
            <a:r>
              <a:rPr b="0" lang="en-US" sz="2000" spc="-1" strike="noStrike">
                <a:solidFill>
                  <a:schemeClr val="dk1">
                    <a:lumMod val="75000"/>
                    <a:lumOff val="25000"/>
                  </a:schemeClr>
                </a:solidFill>
                <a:latin typeface="メイリオ"/>
                <a:ea typeface="メイリオ"/>
              </a:rPr>
              <a:t>4 </a:t>
            </a:r>
            <a:r>
              <a:rPr b="0" lang="ja-JP" sz="2000" spc="-1" strike="noStrike">
                <a:solidFill>
                  <a:schemeClr val="dk1">
                    <a:lumMod val="75000"/>
                    <a:lumOff val="25000"/>
                  </a:schemeClr>
                </a:solidFill>
                <a:latin typeface="メイリオ"/>
                <a:ea typeface="メイリオ"/>
              </a:rPr>
              <a:t>レベル</a:t>
            </a:r>
            <a:endParaRPr b="0" lang="en-US" sz="2000" spc="-1" strike="noStrike">
              <a:solidFill>
                <a:schemeClr val="dk1"/>
              </a:solidFill>
              <a:latin typeface="游ゴシック"/>
            </a:endParaRPr>
          </a:p>
          <a:p>
            <a:pPr lvl="4" marL="1542960" indent="-171360" defTabSz="685800">
              <a:lnSpc>
                <a:spcPct val="90000"/>
              </a:lnSpc>
              <a:spcBef>
                <a:spcPts val="374"/>
              </a:spcBef>
              <a:buClr>
                <a:srgbClr val="404040"/>
              </a:buClr>
              <a:buFont typeface="Arial"/>
              <a:buChar char="•"/>
            </a:pPr>
            <a:r>
              <a:rPr b="0" lang="ja-JP" sz="2000" spc="-1" strike="noStrike">
                <a:solidFill>
                  <a:schemeClr val="dk1">
                    <a:lumMod val="75000"/>
                    <a:lumOff val="25000"/>
                  </a:schemeClr>
                </a:solidFill>
                <a:latin typeface="メイリオ"/>
                <a:ea typeface="メイリオ"/>
              </a:rPr>
              <a:t>第 </a:t>
            </a:r>
            <a:r>
              <a:rPr b="0" lang="en-US" sz="2000" spc="-1" strike="noStrike">
                <a:solidFill>
                  <a:schemeClr val="dk1">
                    <a:lumMod val="75000"/>
                    <a:lumOff val="25000"/>
                  </a:schemeClr>
                </a:solidFill>
                <a:latin typeface="メイリオ"/>
                <a:ea typeface="メイリオ"/>
              </a:rPr>
              <a:t>5 </a:t>
            </a:r>
            <a:r>
              <a:rPr b="0" lang="ja-JP" sz="2000" spc="-1" strike="noStrike">
                <a:solidFill>
                  <a:schemeClr val="dk1">
                    <a:lumMod val="75000"/>
                    <a:lumOff val="25000"/>
                  </a:schemeClr>
                </a:solidFill>
                <a:latin typeface="メイリオ"/>
                <a:ea typeface="メイリオ"/>
              </a:rPr>
              <a:t>レベル</a:t>
            </a:r>
            <a:endParaRPr b="0" lang="en-US" sz="2000" spc="-1" strike="noStrike">
              <a:solidFill>
                <a:schemeClr val="dk1"/>
              </a:solidFill>
              <a:latin typeface="游ゴシック"/>
            </a:endParaRPr>
          </a:p>
        </p:txBody>
      </p:sp>
      <p:sp>
        <p:nvSpPr>
          <p:cNvPr id="19" name="PlaceHolder 3"/>
          <p:cNvSpPr>
            <a:spLocks noGrp="1"/>
          </p:cNvSpPr>
          <p:nvPr>
            <p:ph type="dt" idx="10"/>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メイリオ"/>
                <a:ea typeface="メイリオ"/>
              </a:defRPr>
            </a:lvl1pPr>
          </a:lstStyle>
          <a:p>
            <a:pPr indent="0" defTabSz="914400">
              <a:lnSpc>
                <a:spcPct val="100000"/>
              </a:lnSpc>
              <a:buNone/>
            </a:pPr>
            <a:r>
              <a:rPr b="0" lang="en-US" sz="900" spc="-1" strike="noStrike">
                <a:solidFill>
                  <a:schemeClr val="dk1">
                    <a:tint val="75000"/>
                  </a:schemeClr>
                </a:solidFill>
                <a:latin typeface="メイリオ"/>
                <a:ea typeface="メイリオ"/>
              </a:rPr>
              <a:t>&lt;日付/時刻&gt;</a:t>
            </a:r>
            <a:endParaRPr b="0" lang="en-US" sz="900" spc="-1" strike="noStrike">
              <a:solidFill>
                <a:srgbClr val="000000"/>
              </a:solidFill>
              <a:latin typeface="游明朝"/>
            </a:endParaRPr>
          </a:p>
        </p:txBody>
      </p:sp>
      <p:sp>
        <p:nvSpPr>
          <p:cNvPr id="20" name="PlaceHolder 4"/>
          <p:cNvSpPr>
            <a:spLocks noGrp="1"/>
          </p:cNvSpPr>
          <p:nvPr>
            <p:ph type="sldNum" idx="11"/>
          </p:nvPr>
        </p:nvSpPr>
        <p:spPr>
          <a:xfrm>
            <a:off x="7086600" y="653904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75000"/>
                    <a:lumMod val="75000"/>
                    <a:lumOff val="25000"/>
                  </a:schemeClr>
                </a:solidFill>
                <a:latin typeface="メイリオ"/>
                <a:ea typeface="メイリオ"/>
              </a:defRPr>
            </a:lvl1pPr>
          </a:lstStyle>
          <a:p>
            <a:pPr indent="0" algn="r" defTabSz="914400">
              <a:lnSpc>
                <a:spcPct val="100000"/>
              </a:lnSpc>
              <a:buNone/>
            </a:pPr>
            <a:fld id="{A8EF774F-2674-4A8E-9F58-07072722AC92}" type="slidenum">
              <a:rPr b="0" lang="en-US" sz="1200" spc="-1" strike="noStrike">
                <a:solidFill>
                  <a:schemeClr val="dk1">
                    <a:tint val="75000"/>
                    <a:lumMod val="75000"/>
                    <a:lumOff val="25000"/>
                  </a:schemeClr>
                </a:solidFill>
                <a:latin typeface="メイリオ"/>
                <a:ea typeface="メイリオ"/>
              </a:rPr>
              <a:t>&lt;番号&gt;</a:t>
            </a:fld>
            <a:endParaRPr b="0" lang="en-US" sz="1200" spc="-1" strike="noStrike">
              <a:solidFill>
                <a:srgbClr val="000000"/>
              </a:solidFill>
              <a:latin typeface="游明朝"/>
            </a:endParaRPr>
          </a:p>
        </p:txBody>
      </p:sp>
      <p:cxnSp>
        <p:nvCxnSpPr>
          <p:cNvPr id="21" name="直線コネクタ 7"/>
          <p:cNvCxnSpPr/>
          <p:nvPr/>
        </p:nvCxnSpPr>
        <p:spPr>
          <a:xfrm>
            <a:off x="0" y="426600"/>
            <a:ext cx="9144360" cy="360"/>
          </a:xfrm>
          <a:prstGeom prst="straightConnector1">
            <a:avLst/>
          </a:prstGeom>
          <a:ln>
            <a:solidFill>
              <a:srgbClr val="ed7d31"/>
            </a:solidFill>
          </a:ln>
        </p:spPr>
      </p:cxn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623880" y="1709640"/>
            <a:ext cx="7886520" cy="2852280"/>
          </a:xfrm>
          <a:prstGeom prst="rect">
            <a:avLst/>
          </a:prstGeom>
          <a:noFill/>
          <a:ln w="0">
            <a:noFill/>
          </a:ln>
        </p:spPr>
        <p:txBody>
          <a:bodyPr lIns="91440" rIns="91440" tIns="45720" bIns="45720" anchor="b">
            <a:noAutofit/>
          </a:bodyPr>
          <a:p>
            <a:pPr indent="0" defTabSz="685800">
              <a:lnSpc>
                <a:spcPct val="90000"/>
              </a:lnSpc>
              <a:buNone/>
            </a:pPr>
            <a:r>
              <a:rPr b="0" lang="ja-JP" sz="4500" spc="-1" strike="noStrike">
                <a:solidFill>
                  <a:schemeClr val="dk1"/>
                </a:solidFill>
                <a:latin typeface="游ゴシック Light"/>
              </a:rPr>
              <a:t>マスター タイトルの書式設定</a:t>
            </a:r>
            <a:endParaRPr b="0" lang="en-US" sz="4500" spc="-1" strike="noStrike">
              <a:solidFill>
                <a:schemeClr val="dk1"/>
              </a:solidFill>
              <a:latin typeface="游ゴシック"/>
            </a:endParaRPr>
          </a:p>
        </p:txBody>
      </p:sp>
      <p:sp>
        <p:nvSpPr>
          <p:cNvPr id="25" name="PlaceHolder 2"/>
          <p:cNvSpPr>
            <a:spLocks noGrp="1"/>
          </p:cNvSpPr>
          <p:nvPr>
            <p:ph type="body"/>
          </p:nvPr>
        </p:nvSpPr>
        <p:spPr>
          <a:xfrm>
            <a:off x="623880" y="4589640"/>
            <a:ext cx="7886520" cy="1499760"/>
          </a:xfrm>
          <a:prstGeom prst="rect">
            <a:avLst/>
          </a:prstGeom>
          <a:noFill/>
          <a:ln w="0">
            <a:noFill/>
          </a:ln>
        </p:spPr>
        <p:txBody>
          <a:bodyPr lIns="91440" rIns="91440" tIns="45720" bIns="45720" anchor="t">
            <a:noAutofit/>
          </a:bodyPr>
          <a:p>
            <a:pPr indent="0" defTabSz="685800">
              <a:lnSpc>
                <a:spcPct val="90000"/>
              </a:lnSpc>
              <a:spcBef>
                <a:spcPts val="751"/>
              </a:spcBef>
              <a:buNone/>
              <a:tabLst>
                <a:tab algn="l" pos="0"/>
              </a:tabLst>
            </a:pPr>
            <a:r>
              <a:rPr b="0" lang="ja-JP" sz="1800" spc="-1" strike="noStrike">
                <a:solidFill>
                  <a:schemeClr val="dk1">
                    <a:tint val="75000"/>
                  </a:schemeClr>
                </a:solidFill>
                <a:latin typeface="游ゴシック"/>
              </a:rPr>
              <a:t>マスター テキストの書式設定</a:t>
            </a:r>
            <a:endParaRPr b="0" lang="en-US" sz="1800" spc="-1" strike="noStrike">
              <a:solidFill>
                <a:schemeClr val="dk1"/>
              </a:solidFill>
              <a:latin typeface="游ゴシック"/>
            </a:endParaRPr>
          </a:p>
        </p:txBody>
      </p:sp>
      <p:sp>
        <p:nvSpPr>
          <p:cNvPr id="26" name="PlaceHolder 3"/>
          <p:cNvSpPr>
            <a:spLocks noGrp="1"/>
          </p:cNvSpPr>
          <p:nvPr>
            <p:ph type="dt" idx="12"/>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27" name="PlaceHolder 4"/>
          <p:cNvSpPr>
            <a:spLocks noGrp="1"/>
          </p:cNvSpPr>
          <p:nvPr>
            <p:ph type="ftr" idx="13"/>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28" name="PlaceHolder 5"/>
          <p:cNvSpPr>
            <a:spLocks noGrp="1"/>
          </p:cNvSpPr>
          <p:nvPr>
            <p:ph type="sldNum" idx="14"/>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0C3A491B-1CB9-47CA-85B5-1AE23B7B7810}"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a:noFill/>
          <a:ln w="0">
            <a:noFill/>
          </a:ln>
        </p:spPr>
        <p:txBody>
          <a:bodyPr lIns="91440" rIns="91440" tIns="45720" bIns="45720" anchor="ctr">
            <a:noAutofit/>
          </a:bodyPr>
          <a:p>
            <a:pPr indent="0" defTabSz="685800">
              <a:lnSpc>
                <a:spcPct val="90000"/>
              </a:lnSpc>
              <a:buNone/>
            </a:pPr>
            <a:r>
              <a:rPr b="0" lang="ja-JP" sz="3300" spc="-1" strike="noStrike">
                <a:solidFill>
                  <a:schemeClr val="dk1"/>
                </a:solidFill>
                <a:latin typeface="游ゴシック Light"/>
              </a:rPr>
              <a:t>マスター タイトルの書式設定</a:t>
            </a:r>
            <a:endParaRPr b="0" lang="en-US" sz="3300" spc="-1" strike="noStrike">
              <a:solidFill>
                <a:schemeClr val="dk1"/>
              </a:solidFill>
              <a:latin typeface="游ゴシック"/>
            </a:endParaRPr>
          </a:p>
        </p:txBody>
      </p:sp>
      <p:sp>
        <p:nvSpPr>
          <p:cNvPr id="30" name="PlaceHolder 2"/>
          <p:cNvSpPr>
            <a:spLocks noGrp="1"/>
          </p:cNvSpPr>
          <p:nvPr>
            <p:ph type="body"/>
          </p:nvPr>
        </p:nvSpPr>
        <p:spPr>
          <a:xfrm>
            <a:off x="628560" y="1825560"/>
            <a:ext cx="3885840" cy="435096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000000"/>
              </a:buClr>
              <a:buFont typeface="Arial"/>
              <a:buChar char="•"/>
            </a:pPr>
            <a:r>
              <a:rPr b="0" lang="ja-JP" sz="2100" spc="-1" strike="noStrike">
                <a:solidFill>
                  <a:schemeClr val="dk1"/>
                </a:solidFill>
                <a:latin typeface="游ゴシック"/>
              </a:rPr>
              <a:t>マスター テキストの書式設定</a:t>
            </a:r>
            <a:endParaRPr b="0" lang="en-US" sz="21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2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3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4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5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p:txBody>
      </p:sp>
      <p:sp>
        <p:nvSpPr>
          <p:cNvPr id="31" name="PlaceHolder 3"/>
          <p:cNvSpPr>
            <a:spLocks noGrp="1"/>
          </p:cNvSpPr>
          <p:nvPr>
            <p:ph type="body"/>
          </p:nvPr>
        </p:nvSpPr>
        <p:spPr>
          <a:xfrm>
            <a:off x="4629240" y="1825560"/>
            <a:ext cx="3885840" cy="435096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000000"/>
              </a:buClr>
              <a:buFont typeface="Arial"/>
              <a:buChar char="•"/>
            </a:pPr>
            <a:r>
              <a:rPr b="0" lang="ja-JP" sz="2100" spc="-1" strike="noStrike">
                <a:solidFill>
                  <a:schemeClr val="dk1"/>
                </a:solidFill>
                <a:latin typeface="游ゴシック"/>
              </a:rPr>
              <a:t>マスター テキストの書式設定</a:t>
            </a:r>
            <a:endParaRPr b="0" lang="en-US" sz="21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2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3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4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5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p:txBody>
      </p:sp>
      <p:sp>
        <p:nvSpPr>
          <p:cNvPr id="32" name="PlaceHolder 4"/>
          <p:cNvSpPr>
            <a:spLocks noGrp="1"/>
          </p:cNvSpPr>
          <p:nvPr>
            <p:ph type="dt" idx="15"/>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33" name="PlaceHolder 5"/>
          <p:cNvSpPr>
            <a:spLocks noGrp="1"/>
          </p:cNvSpPr>
          <p:nvPr>
            <p:ph type="ftr" idx="16"/>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34" name="PlaceHolder 6"/>
          <p:cNvSpPr>
            <a:spLocks noGrp="1"/>
          </p:cNvSpPr>
          <p:nvPr>
            <p:ph type="sldNum" idx="17"/>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83C69FAC-B766-495C-9CF8-E2B9FEB97554}"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30000" y="365040"/>
            <a:ext cx="7886520" cy="1325160"/>
          </a:xfrm>
          <a:prstGeom prst="rect">
            <a:avLst/>
          </a:prstGeom>
          <a:noFill/>
          <a:ln w="0">
            <a:noFill/>
          </a:ln>
        </p:spPr>
        <p:txBody>
          <a:bodyPr lIns="91440" rIns="91440" tIns="45720" bIns="45720" anchor="ctr">
            <a:noAutofit/>
          </a:bodyPr>
          <a:p>
            <a:pPr indent="0" defTabSz="685800">
              <a:lnSpc>
                <a:spcPct val="90000"/>
              </a:lnSpc>
              <a:buNone/>
            </a:pPr>
            <a:r>
              <a:rPr b="0" lang="ja-JP" sz="3300" spc="-1" strike="noStrike">
                <a:solidFill>
                  <a:schemeClr val="dk1"/>
                </a:solidFill>
                <a:latin typeface="游ゴシック Light"/>
              </a:rPr>
              <a:t>マスター タイトルの書式設定</a:t>
            </a:r>
            <a:endParaRPr b="0" lang="en-US" sz="3300" spc="-1" strike="noStrike">
              <a:solidFill>
                <a:schemeClr val="dk1"/>
              </a:solidFill>
              <a:latin typeface="游ゴシック"/>
            </a:endParaRPr>
          </a:p>
        </p:txBody>
      </p:sp>
      <p:sp>
        <p:nvSpPr>
          <p:cNvPr id="39" name="PlaceHolder 2"/>
          <p:cNvSpPr>
            <a:spLocks noGrp="1"/>
          </p:cNvSpPr>
          <p:nvPr>
            <p:ph type="body"/>
          </p:nvPr>
        </p:nvSpPr>
        <p:spPr>
          <a:xfrm>
            <a:off x="630000" y="1681200"/>
            <a:ext cx="3867840" cy="82368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1" lang="ja-JP" sz="1800" spc="-1" strike="noStrike">
                <a:solidFill>
                  <a:schemeClr val="dk1"/>
                </a:solidFill>
                <a:latin typeface="游ゴシック"/>
              </a:rPr>
              <a:t>マスター テキストの書式設定</a:t>
            </a:r>
            <a:endParaRPr b="0" lang="en-US" sz="1800" spc="-1" strike="noStrike">
              <a:solidFill>
                <a:schemeClr val="dk1"/>
              </a:solidFill>
              <a:latin typeface="游ゴシック"/>
            </a:endParaRPr>
          </a:p>
        </p:txBody>
      </p:sp>
      <p:sp>
        <p:nvSpPr>
          <p:cNvPr id="40" name="PlaceHolder 3"/>
          <p:cNvSpPr>
            <a:spLocks noGrp="1"/>
          </p:cNvSpPr>
          <p:nvPr>
            <p:ph type="body"/>
          </p:nvPr>
        </p:nvSpPr>
        <p:spPr>
          <a:xfrm>
            <a:off x="630000" y="2505240"/>
            <a:ext cx="3867840" cy="368424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000000"/>
              </a:buClr>
              <a:buFont typeface="Arial"/>
              <a:buChar char="•"/>
            </a:pPr>
            <a:r>
              <a:rPr b="0" lang="ja-JP" sz="2100" spc="-1" strike="noStrike">
                <a:solidFill>
                  <a:schemeClr val="dk1"/>
                </a:solidFill>
                <a:latin typeface="游ゴシック"/>
              </a:rPr>
              <a:t>マスター テキストの書式設定</a:t>
            </a:r>
            <a:endParaRPr b="0" lang="en-US" sz="21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2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3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4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5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p:txBody>
      </p:sp>
      <p:sp>
        <p:nvSpPr>
          <p:cNvPr id="41" name="PlaceHolder 4"/>
          <p:cNvSpPr>
            <a:spLocks noGrp="1"/>
          </p:cNvSpPr>
          <p:nvPr>
            <p:ph type="body"/>
          </p:nvPr>
        </p:nvSpPr>
        <p:spPr>
          <a:xfrm>
            <a:off x="4629240" y="1681200"/>
            <a:ext cx="3886920" cy="823680"/>
          </a:xfrm>
          <a:prstGeom prst="rect">
            <a:avLst/>
          </a:prstGeom>
          <a:noFill/>
          <a:ln w="0">
            <a:noFill/>
          </a:ln>
        </p:spPr>
        <p:txBody>
          <a:bodyPr lIns="91440" rIns="91440" tIns="45720" bIns="45720" anchor="b">
            <a:noAutofit/>
          </a:bodyPr>
          <a:p>
            <a:pPr indent="0" defTabSz="685800">
              <a:lnSpc>
                <a:spcPct val="90000"/>
              </a:lnSpc>
              <a:spcBef>
                <a:spcPts val="751"/>
              </a:spcBef>
              <a:buNone/>
              <a:tabLst>
                <a:tab algn="l" pos="0"/>
              </a:tabLst>
            </a:pPr>
            <a:r>
              <a:rPr b="1" lang="ja-JP" sz="1800" spc="-1" strike="noStrike">
                <a:solidFill>
                  <a:schemeClr val="dk1"/>
                </a:solidFill>
                <a:latin typeface="游ゴシック"/>
              </a:rPr>
              <a:t>マスター テキストの書式設定</a:t>
            </a:r>
            <a:endParaRPr b="0" lang="en-US" sz="1800" spc="-1" strike="noStrike">
              <a:solidFill>
                <a:schemeClr val="dk1"/>
              </a:solidFill>
              <a:latin typeface="游ゴシック"/>
            </a:endParaRPr>
          </a:p>
        </p:txBody>
      </p:sp>
      <p:sp>
        <p:nvSpPr>
          <p:cNvPr id="42" name="PlaceHolder 5"/>
          <p:cNvSpPr>
            <a:spLocks noGrp="1"/>
          </p:cNvSpPr>
          <p:nvPr>
            <p:ph type="body"/>
          </p:nvPr>
        </p:nvSpPr>
        <p:spPr>
          <a:xfrm>
            <a:off x="4629240" y="2505240"/>
            <a:ext cx="3886920" cy="3684240"/>
          </a:xfrm>
          <a:prstGeom prst="rect">
            <a:avLst/>
          </a:prstGeom>
          <a:noFill/>
          <a:ln w="0">
            <a:noFill/>
          </a:ln>
        </p:spPr>
        <p:txBody>
          <a:bodyPr lIns="91440" rIns="91440" tIns="45720" bIns="45720" anchor="t">
            <a:noAutofit/>
          </a:bodyPr>
          <a:p>
            <a:pPr marL="171360" indent="-171360" defTabSz="685800">
              <a:lnSpc>
                <a:spcPct val="90000"/>
              </a:lnSpc>
              <a:spcBef>
                <a:spcPts val="751"/>
              </a:spcBef>
              <a:buClr>
                <a:srgbClr val="000000"/>
              </a:buClr>
              <a:buFont typeface="Arial"/>
              <a:buChar char="•"/>
            </a:pPr>
            <a:r>
              <a:rPr b="0" lang="ja-JP" sz="2100" spc="-1" strike="noStrike">
                <a:solidFill>
                  <a:schemeClr val="dk1"/>
                </a:solidFill>
                <a:latin typeface="游ゴシック"/>
              </a:rPr>
              <a:t>マスター テキストの書式設定</a:t>
            </a:r>
            <a:endParaRPr b="0" lang="en-US" sz="2100" spc="-1" strike="noStrike">
              <a:solidFill>
                <a:schemeClr val="dk1"/>
              </a:solidFill>
              <a:latin typeface="游ゴシック"/>
            </a:endParaRPr>
          </a:p>
          <a:p>
            <a:pPr lvl="1" marL="514440" indent="-171360" defTabSz="685800">
              <a:lnSpc>
                <a:spcPct val="90000"/>
              </a:lnSpc>
              <a:spcBef>
                <a:spcPts val="374"/>
              </a:spcBef>
              <a:buClr>
                <a:srgbClr val="000000"/>
              </a:buClr>
              <a:buFont typeface="Arial"/>
              <a:buChar char="•"/>
            </a:pPr>
            <a:r>
              <a:rPr b="0" lang="ja-JP" sz="1800" spc="-1" strike="noStrike">
                <a:solidFill>
                  <a:schemeClr val="dk1"/>
                </a:solidFill>
                <a:latin typeface="游ゴシック"/>
              </a:rPr>
              <a:t>第 </a:t>
            </a:r>
            <a:r>
              <a:rPr b="0" lang="en-US" sz="1800" spc="-1" strike="noStrike">
                <a:solidFill>
                  <a:schemeClr val="dk1"/>
                </a:solidFill>
                <a:latin typeface="游ゴシック"/>
              </a:rPr>
              <a:t>2 </a:t>
            </a:r>
            <a:r>
              <a:rPr b="0" lang="ja-JP" sz="1800" spc="-1" strike="noStrike">
                <a:solidFill>
                  <a:schemeClr val="dk1"/>
                </a:solidFill>
                <a:latin typeface="游ゴシック"/>
              </a:rPr>
              <a:t>レベル</a:t>
            </a:r>
            <a:endParaRPr b="0" lang="en-US" sz="1800" spc="-1" strike="noStrike">
              <a:solidFill>
                <a:schemeClr val="dk1"/>
              </a:solidFill>
              <a:latin typeface="游ゴシック"/>
            </a:endParaRPr>
          </a:p>
          <a:p>
            <a:pPr lvl="2" marL="857160" indent="-171360" defTabSz="685800">
              <a:lnSpc>
                <a:spcPct val="90000"/>
              </a:lnSpc>
              <a:spcBef>
                <a:spcPts val="374"/>
              </a:spcBef>
              <a:buClr>
                <a:srgbClr val="000000"/>
              </a:buClr>
              <a:buFont typeface="Arial"/>
              <a:buChar char="•"/>
            </a:pPr>
            <a:r>
              <a:rPr b="0" lang="ja-JP" sz="1500" spc="-1" strike="noStrike">
                <a:solidFill>
                  <a:schemeClr val="dk1"/>
                </a:solidFill>
                <a:latin typeface="游ゴシック"/>
              </a:rPr>
              <a:t>第 </a:t>
            </a:r>
            <a:r>
              <a:rPr b="0" lang="en-US" sz="1500" spc="-1" strike="noStrike">
                <a:solidFill>
                  <a:schemeClr val="dk1"/>
                </a:solidFill>
                <a:latin typeface="游ゴシック"/>
              </a:rPr>
              <a:t>3 </a:t>
            </a:r>
            <a:r>
              <a:rPr b="0" lang="ja-JP" sz="1500" spc="-1" strike="noStrike">
                <a:solidFill>
                  <a:schemeClr val="dk1"/>
                </a:solidFill>
                <a:latin typeface="游ゴシック"/>
              </a:rPr>
              <a:t>レベル</a:t>
            </a:r>
            <a:endParaRPr b="0" lang="en-US" sz="1500" spc="-1" strike="noStrike">
              <a:solidFill>
                <a:schemeClr val="dk1"/>
              </a:solidFill>
              <a:latin typeface="游ゴシック"/>
            </a:endParaRPr>
          </a:p>
          <a:p>
            <a:pPr lvl="3" marL="120024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4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a:p>
            <a:pPr lvl="4" marL="1542960" indent="-171360" defTabSz="685800">
              <a:lnSpc>
                <a:spcPct val="90000"/>
              </a:lnSpc>
              <a:spcBef>
                <a:spcPts val="374"/>
              </a:spcBef>
              <a:buClr>
                <a:srgbClr val="000000"/>
              </a:buClr>
              <a:buFont typeface="Arial"/>
              <a:buChar char="•"/>
            </a:pPr>
            <a:r>
              <a:rPr b="0" lang="ja-JP" sz="1350" spc="-1" strike="noStrike">
                <a:solidFill>
                  <a:schemeClr val="dk1"/>
                </a:solidFill>
                <a:latin typeface="游ゴシック"/>
              </a:rPr>
              <a:t>第 </a:t>
            </a:r>
            <a:r>
              <a:rPr b="0" lang="en-US" sz="1350" spc="-1" strike="noStrike">
                <a:solidFill>
                  <a:schemeClr val="dk1"/>
                </a:solidFill>
                <a:latin typeface="游ゴシック"/>
              </a:rPr>
              <a:t>5 </a:t>
            </a:r>
            <a:r>
              <a:rPr b="0" lang="ja-JP" sz="1350" spc="-1" strike="noStrike">
                <a:solidFill>
                  <a:schemeClr val="dk1"/>
                </a:solidFill>
                <a:latin typeface="游ゴシック"/>
              </a:rPr>
              <a:t>レベル</a:t>
            </a:r>
            <a:endParaRPr b="0" lang="en-US" sz="1350" spc="-1" strike="noStrike">
              <a:solidFill>
                <a:schemeClr val="dk1"/>
              </a:solidFill>
              <a:latin typeface="游ゴシック"/>
            </a:endParaRPr>
          </a:p>
        </p:txBody>
      </p:sp>
      <p:sp>
        <p:nvSpPr>
          <p:cNvPr id="43" name="PlaceHolder 6"/>
          <p:cNvSpPr>
            <a:spLocks noGrp="1"/>
          </p:cNvSpPr>
          <p:nvPr>
            <p:ph type="dt" idx="18"/>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44" name="PlaceHolder 7"/>
          <p:cNvSpPr>
            <a:spLocks noGrp="1"/>
          </p:cNvSpPr>
          <p:nvPr>
            <p:ph type="ftr" idx="19"/>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45" name="PlaceHolder 8"/>
          <p:cNvSpPr>
            <a:spLocks noGrp="1"/>
          </p:cNvSpPr>
          <p:nvPr>
            <p:ph type="sldNum" idx="20"/>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FAA717A5-AA8B-4D4C-9409-EC158BEC809F}"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520" cy="1325160"/>
          </a:xfrm>
          <a:prstGeom prst="rect">
            <a:avLst/>
          </a:prstGeom>
          <a:noFill/>
          <a:ln w="0">
            <a:noFill/>
          </a:ln>
        </p:spPr>
        <p:txBody>
          <a:bodyPr lIns="91440" rIns="91440" tIns="45720" bIns="45720" anchor="ctr">
            <a:noAutofit/>
          </a:bodyPr>
          <a:p>
            <a:pPr indent="0" defTabSz="685800">
              <a:lnSpc>
                <a:spcPct val="90000"/>
              </a:lnSpc>
              <a:buNone/>
            </a:pPr>
            <a:r>
              <a:rPr b="0" lang="ja-JP" sz="3300" spc="-1" strike="noStrike">
                <a:solidFill>
                  <a:schemeClr val="dk1"/>
                </a:solidFill>
                <a:latin typeface="游ゴシック Light"/>
              </a:rPr>
              <a:t>マスター タイトルの書式設定</a:t>
            </a:r>
            <a:endParaRPr b="0" lang="en-US" sz="3300" spc="-1" strike="noStrike">
              <a:solidFill>
                <a:schemeClr val="dk1"/>
              </a:solidFill>
              <a:latin typeface="游ゴシック"/>
            </a:endParaRPr>
          </a:p>
        </p:txBody>
      </p:sp>
      <p:sp>
        <p:nvSpPr>
          <p:cNvPr id="47" name="PlaceHolder 2"/>
          <p:cNvSpPr>
            <a:spLocks noGrp="1"/>
          </p:cNvSpPr>
          <p:nvPr>
            <p:ph type="dt" idx="21"/>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48" name="PlaceHolder 3"/>
          <p:cNvSpPr>
            <a:spLocks noGrp="1"/>
          </p:cNvSpPr>
          <p:nvPr>
            <p:ph type="ftr" idx="22"/>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49" name="PlaceHolder 4"/>
          <p:cNvSpPr>
            <a:spLocks noGrp="1"/>
          </p:cNvSpPr>
          <p:nvPr>
            <p:ph type="sldNum" idx="23"/>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7870E967-98C6-4691-A4AD-889C120E3616}"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 name="PlaceHolder 1"/>
          <p:cNvSpPr>
            <a:spLocks noGrp="1"/>
          </p:cNvSpPr>
          <p:nvPr>
            <p:ph type="dt" idx="24"/>
          </p:nvPr>
        </p:nvSpPr>
        <p:spPr>
          <a:xfrm>
            <a:off x="628560" y="6356520"/>
            <a:ext cx="2057040" cy="364680"/>
          </a:xfrm>
          <a:prstGeom prst="rect">
            <a:avLst/>
          </a:prstGeom>
          <a:noFill/>
          <a:ln w="0">
            <a:noFill/>
          </a:ln>
        </p:spPr>
        <p:txBody>
          <a:bodyPr lIns="91440" rIns="91440" tIns="45720" bIns="45720" anchor="ctr">
            <a:noAutofit/>
          </a:bodyPr>
          <a:lstStyle>
            <a:lvl1pPr indent="0" defTabSz="914400">
              <a:lnSpc>
                <a:spcPct val="100000"/>
              </a:lnSpc>
              <a:buNone/>
              <a:defRPr b="0" lang="en-US" sz="900" spc="-1" strike="noStrike">
                <a:solidFill>
                  <a:schemeClr val="dk1">
                    <a:tint val="75000"/>
                  </a:schemeClr>
                </a:solidFill>
                <a:latin typeface="游ゴシック"/>
              </a:defRPr>
            </a:lvl1pPr>
          </a:lstStyle>
          <a:p>
            <a:pPr indent="0" defTabSz="914400">
              <a:lnSpc>
                <a:spcPct val="100000"/>
              </a:lnSpc>
              <a:buNone/>
            </a:pPr>
            <a:r>
              <a:rPr b="0" lang="en-US" sz="900" spc="-1" strike="noStrike">
                <a:solidFill>
                  <a:schemeClr val="dk1">
                    <a:tint val="75000"/>
                  </a:schemeClr>
                </a:solidFill>
                <a:latin typeface="游ゴシック"/>
              </a:rPr>
              <a:t>&lt;日付/時刻&gt;</a:t>
            </a:r>
            <a:endParaRPr b="0" lang="en-US" sz="900" spc="-1" strike="noStrike">
              <a:solidFill>
                <a:srgbClr val="000000"/>
              </a:solidFill>
              <a:latin typeface="游明朝"/>
            </a:endParaRPr>
          </a:p>
        </p:txBody>
      </p:sp>
      <p:sp>
        <p:nvSpPr>
          <p:cNvPr id="52" name="PlaceHolder 2"/>
          <p:cNvSpPr>
            <a:spLocks noGrp="1"/>
          </p:cNvSpPr>
          <p:nvPr>
            <p:ph type="ftr" idx="25"/>
          </p:nvPr>
        </p:nvSpPr>
        <p:spPr>
          <a:xfrm>
            <a:off x="3029040" y="6356520"/>
            <a:ext cx="3085920" cy="36468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&lt;フッター&gt;</a:t>
            </a:r>
            <a:endParaRPr b="0" lang="en-US" sz="900" spc="-1" strike="noStrike">
              <a:solidFill>
                <a:srgbClr val="000000"/>
              </a:solidFill>
              <a:latin typeface="游明朝"/>
            </a:endParaRPr>
          </a:p>
        </p:txBody>
      </p:sp>
      <p:sp>
        <p:nvSpPr>
          <p:cNvPr id="53" name="PlaceHolder 3"/>
          <p:cNvSpPr>
            <a:spLocks noGrp="1"/>
          </p:cNvSpPr>
          <p:nvPr>
            <p:ph type="sldNum" idx="26"/>
          </p:nvPr>
        </p:nvSpPr>
        <p:spPr>
          <a:xfrm>
            <a:off x="6458040" y="6356520"/>
            <a:ext cx="20570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900" spc="-1" strike="noStrike">
                <a:solidFill>
                  <a:schemeClr val="dk1">
                    <a:tint val="75000"/>
                  </a:schemeClr>
                </a:solidFill>
                <a:latin typeface="游ゴシック"/>
              </a:defRPr>
            </a:lvl1pPr>
          </a:lstStyle>
          <a:p>
            <a:pPr indent="0" algn="r" defTabSz="914400">
              <a:lnSpc>
                <a:spcPct val="100000"/>
              </a:lnSpc>
              <a:buNone/>
            </a:pPr>
            <a:fld id="{D9899F81-31E9-4828-A201-D51560EB1485}" type="slidenum">
              <a:rPr b="0" lang="en-US" sz="900" spc="-1" strike="noStrike">
                <a:solidFill>
                  <a:schemeClr val="dk1">
                    <a:tint val="75000"/>
                  </a:schemeClr>
                </a:solidFill>
                <a:latin typeface="游ゴシック"/>
              </a:rPr>
              <a:t>&lt;番号&gt;</a:t>
            </a:fld>
            <a:endParaRPr b="0" lang="en-US" sz="900" spc="-1" strike="noStrike">
              <a:solidFill>
                <a:srgbClr val="000000"/>
              </a:solidFill>
              <a:latin typeface="游明朝"/>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slideLayout" Target="../slideLayouts/slideLayout4.xml"/>
</Relationships>
</file>

<file path=ppt/slides/_rels/slide1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0" y="3024000"/>
            <a:ext cx="9143640" cy="810000"/>
          </a:xfrm>
          <a:prstGeom prst="rect">
            <a:avLst/>
          </a:prstGeom>
          <a:noFill/>
          <a:ln w="0">
            <a:noFill/>
          </a:ln>
        </p:spPr>
        <p:txBody>
          <a:bodyPr lIns="91440" rIns="91440" tIns="45720" bIns="45720" anchor="b">
            <a:normAutofit/>
          </a:bodyPr>
          <a:p>
            <a:pPr indent="0" algn="ctr" defTabSz="685800">
              <a:lnSpc>
                <a:spcPct val="90000"/>
              </a:lnSpc>
              <a:buNone/>
            </a:pPr>
            <a:r>
              <a:rPr b="0" lang="ja-JP" sz="3600" spc="-1" strike="noStrike">
                <a:solidFill>
                  <a:schemeClr val="dk1">
                    <a:lumMod val="75000"/>
                    <a:lumOff val="25000"/>
                  </a:schemeClr>
                </a:solidFill>
                <a:latin typeface="メイリオ"/>
                <a:ea typeface="メイリオ"/>
              </a:rPr>
              <a:t>株式会社エース現地見学会資料</a:t>
            </a:r>
            <a:endParaRPr b="0" lang="en-US" sz="3600" spc="-1" strike="noStrike">
              <a:solidFill>
                <a:schemeClr val="dk1"/>
              </a:solidFill>
              <a:latin typeface="游ゴシック"/>
            </a:endParaRPr>
          </a:p>
        </p:txBody>
      </p:sp>
      <p:sp>
        <p:nvSpPr>
          <p:cNvPr id="67" name="PlaceHolder 2"/>
          <p:cNvSpPr>
            <a:spLocks noGrp="1"/>
          </p:cNvSpPr>
          <p:nvPr>
            <p:ph type="subTitle"/>
          </p:nvPr>
        </p:nvSpPr>
        <p:spPr>
          <a:xfrm>
            <a:off x="1143000" y="5744880"/>
            <a:ext cx="6857640" cy="81000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令和７年２月７日</a:t>
            </a:r>
            <a:endParaRPr b="0" lang="en-US" sz="2000" spc="-1" strike="noStrike">
              <a:solidFill>
                <a:srgbClr val="000000"/>
              </a:solidFill>
              <a:latin typeface="Arial"/>
            </a:endParaRPr>
          </a:p>
          <a:p>
            <a:pPr indent="0" algn="ctr"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伊豆市産業部農林水産課</a:t>
            </a:r>
            <a:endParaRPr b="0" lang="en-US" sz="2000" spc="-1" strike="noStrike">
              <a:solidFill>
                <a:srgbClr val="000000"/>
              </a:solidFill>
              <a:latin typeface="Arial"/>
            </a:endParaRPr>
          </a:p>
        </p:txBody>
      </p:sp>
      <p:pic>
        <p:nvPicPr>
          <p:cNvPr id="68" name="図 2" descr="QR コード&#10;&#10;自動的に生成された説明"/>
          <p:cNvPicPr/>
          <p:nvPr/>
        </p:nvPicPr>
        <p:blipFill>
          <a:blip r:embed="rId1"/>
          <a:stretch/>
        </p:blipFill>
        <p:spPr>
          <a:xfrm>
            <a:off x="0" y="84600"/>
            <a:ext cx="1809360" cy="1809360"/>
          </a:xfrm>
          <a:prstGeom prst="rect">
            <a:avLst/>
          </a:prstGeom>
          <a:ln w="0">
            <a:noFill/>
          </a:ln>
        </p:spPr>
      </p:pic>
      <p:sp>
        <p:nvSpPr>
          <p:cNvPr id="69" name="テキスト ボックス 5"/>
          <p:cNvSpPr/>
          <p:nvPr/>
        </p:nvSpPr>
        <p:spPr>
          <a:xfrm>
            <a:off x="228600" y="1791720"/>
            <a:ext cx="135216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見学会場地図</a:t>
            </a:r>
            <a:endParaRPr b="0" lang="en-US"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0" y="0"/>
            <a:ext cx="9143640" cy="560520"/>
          </a:xfrm>
          <a:prstGeom prst="rect">
            <a:avLst/>
          </a:prstGeom>
          <a:noFill/>
          <a:ln w="0">
            <a:noFill/>
          </a:ln>
        </p:spPr>
        <p:txBody>
          <a:bodyPr lIns="91440" rIns="91440" tIns="45720" bIns="45720" anchor="ctr">
            <a:no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６　伊豆市進出の理由</a:t>
            </a:r>
            <a:endParaRPr b="0" lang="en-US" sz="2800" spc="-1" strike="noStrike">
              <a:solidFill>
                <a:schemeClr val="dk1"/>
              </a:solidFill>
              <a:latin typeface="游ゴシック"/>
            </a:endParaRPr>
          </a:p>
        </p:txBody>
      </p:sp>
      <p:sp>
        <p:nvSpPr>
          <p:cNvPr id="129" name="PlaceHolder 2"/>
          <p:cNvSpPr>
            <a:spLocks noGrp="1"/>
          </p:cNvSpPr>
          <p:nvPr>
            <p:ph/>
          </p:nvPr>
        </p:nvSpPr>
        <p:spPr>
          <a:xfrm>
            <a:off x="134280" y="560880"/>
            <a:ext cx="8887680" cy="2867760"/>
          </a:xfrm>
          <a:prstGeom prst="rect">
            <a:avLst/>
          </a:prstGeom>
          <a:solidFill>
            <a:schemeClr val="accent5">
              <a:lumMod val="20000"/>
              <a:lumOff val="80000"/>
            </a:schemeClr>
          </a:solidFill>
          <a:ln w="0">
            <a:noFill/>
          </a:ln>
        </p:spPr>
        <p:txBody>
          <a:bodyPr lIns="72000" rIns="72000" tIns="108000" bIns="0" anchor="t">
            <a:noAutofit/>
          </a:bodyPr>
          <a:p>
            <a:pPr marL="252000" indent="-252000" defTabSz="685800">
              <a:lnSpc>
                <a:spcPct val="90000"/>
              </a:lnSpc>
              <a:spcBef>
                <a:spcPts val="751"/>
              </a:spcBef>
              <a:buClr>
                <a:srgbClr val="404040"/>
              </a:buClr>
              <a:buFont typeface="Arial"/>
              <a:buChar char="•"/>
            </a:pPr>
            <a:r>
              <a:rPr b="1" lang="ja-JP" sz="2000" spc="-1" strike="noStrike">
                <a:solidFill>
                  <a:schemeClr val="dk1">
                    <a:lumMod val="75000"/>
                    <a:lumOff val="25000"/>
                  </a:schemeClr>
                </a:solidFill>
                <a:latin typeface="メイリオ"/>
                <a:ea typeface="メイリオ"/>
              </a:rPr>
              <a:t>台風などの天候リスク軽減</a:t>
            </a:r>
            <a:endParaRPr b="0" lang="en-US" sz="2000" spc="-1" strike="noStrike">
              <a:solidFill>
                <a:schemeClr val="dk1"/>
              </a:solidFill>
              <a:latin typeface="游ゴシック"/>
            </a:endParaRPr>
          </a:p>
          <a:p>
            <a:pPr marL="252000" indent="-252000" defTabSz="685800">
              <a:lnSpc>
                <a:spcPct val="90000"/>
              </a:lnSpc>
              <a:spcBef>
                <a:spcPts val="751"/>
              </a:spcBef>
              <a:spcAft>
                <a:spcPts val="1199"/>
              </a:spcAft>
              <a:buNone/>
              <a:tabLst>
                <a:tab algn="l" pos="0"/>
              </a:tabLst>
            </a:pPr>
            <a:r>
              <a:rPr b="0" lang="en-US" sz="2000" spc="-1" strike="noStrike">
                <a:solidFill>
                  <a:schemeClr val="dk1">
                    <a:lumMod val="75000"/>
                    <a:lumOff val="25000"/>
                  </a:schemeClr>
                </a:solidFill>
                <a:latin typeface="メイリオ"/>
                <a:ea typeface="メイリオ"/>
              </a:rPr>
              <a:t>→</a:t>
            </a:r>
            <a:r>
              <a:rPr b="0" lang="en-US" sz="2000" spc="-1" strike="noStrike">
                <a:solidFill>
                  <a:schemeClr val="dk1">
                    <a:lumMod val="75000"/>
                    <a:lumOff val="25000"/>
                  </a:schemeClr>
                </a:solidFill>
                <a:latin typeface="メイリオ"/>
                <a:ea typeface="メイリオ"/>
              </a:rPr>
              <a:t>2019</a:t>
            </a:r>
            <a:r>
              <a:rPr b="0" lang="ja-JP" sz="2000" spc="-1" strike="noStrike">
                <a:solidFill>
                  <a:schemeClr val="dk1">
                    <a:lumMod val="75000"/>
                    <a:lumOff val="25000"/>
                  </a:schemeClr>
                </a:solidFill>
                <a:latin typeface="メイリオ"/>
                <a:ea typeface="メイリオ"/>
              </a:rPr>
              <a:t>年の台風</a:t>
            </a:r>
            <a:r>
              <a:rPr b="0" lang="en-US" sz="2000" spc="-1" strike="noStrike">
                <a:solidFill>
                  <a:schemeClr val="dk1">
                    <a:lumMod val="75000"/>
                    <a:lumOff val="25000"/>
                  </a:schemeClr>
                </a:solidFill>
                <a:latin typeface="メイリオ"/>
                <a:ea typeface="メイリオ"/>
              </a:rPr>
              <a:t>19</a:t>
            </a:r>
            <a:r>
              <a:rPr b="0" lang="ja-JP" sz="2000" spc="-1" strike="noStrike">
                <a:solidFill>
                  <a:schemeClr val="dk1">
                    <a:lumMod val="75000"/>
                    <a:lumOff val="25000"/>
                  </a:schemeClr>
                </a:solidFill>
                <a:latin typeface="メイリオ"/>
                <a:ea typeface="メイリオ"/>
              </a:rPr>
              <a:t>号で浜松市では農地被害が甚大。営農拠点を増やしリスク分散を図る。</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1" lang="ja-JP" sz="2000" spc="-1" strike="noStrike">
                <a:solidFill>
                  <a:schemeClr val="dk1">
                    <a:lumMod val="75000"/>
                    <a:lumOff val="25000"/>
                  </a:schemeClr>
                </a:solidFill>
                <a:latin typeface="メイリオ"/>
                <a:ea typeface="メイリオ"/>
              </a:rPr>
              <a:t>株式会社エース３拠点構想</a:t>
            </a:r>
            <a:endParaRPr b="0" lang="en-US" sz="2000" spc="-1" strike="noStrike">
              <a:solidFill>
                <a:schemeClr val="dk1"/>
              </a:solidFill>
              <a:latin typeface="游ゴシック"/>
            </a:endParaRPr>
          </a:p>
          <a:p>
            <a:pPr marL="252000" indent="-252000" defTabSz="685800">
              <a:lnSpc>
                <a:spcPct val="90000"/>
              </a:lnSpc>
              <a:spcBef>
                <a:spcPts val="751"/>
              </a:spcBef>
              <a:spcAft>
                <a:spcPts val="1199"/>
              </a:spcAft>
              <a:buNone/>
              <a:tabLst>
                <a:tab algn="l" pos="0"/>
              </a:tabLst>
            </a:pPr>
            <a:r>
              <a:rPr b="0" lang="en-US" sz="2000" spc="-1" strike="noStrike">
                <a:solidFill>
                  <a:schemeClr val="dk1">
                    <a:lumMod val="75000"/>
                    <a:lumOff val="25000"/>
                  </a:schemeClr>
                </a:solidFill>
                <a:latin typeface="メイリオ"/>
                <a:ea typeface="メイリオ"/>
              </a:rPr>
              <a:t>→</a:t>
            </a:r>
            <a:r>
              <a:rPr b="0" lang="ja-JP" sz="2000" spc="-1" strike="noStrike">
                <a:solidFill>
                  <a:schemeClr val="dk1">
                    <a:lumMod val="75000"/>
                    <a:lumOff val="25000"/>
                  </a:schemeClr>
                </a:solidFill>
                <a:latin typeface="メイリオ"/>
                <a:ea typeface="メイリオ"/>
              </a:rPr>
              <a:t>全国３か所（各</a:t>
            </a:r>
            <a:r>
              <a:rPr b="0" lang="en-US" sz="2000" spc="-1" strike="noStrike">
                <a:solidFill>
                  <a:schemeClr val="dk1">
                    <a:lumMod val="75000"/>
                    <a:lumOff val="25000"/>
                  </a:schemeClr>
                </a:solidFill>
                <a:latin typeface="メイリオ"/>
                <a:ea typeface="メイリオ"/>
              </a:rPr>
              <a:t>30ha</a:t>
            </a:r>
            <a:r>
              <a:rPr b="0" lang="ja-JP" sz="2000" spc="-1" strike="noStrike">
                <a:solidFill>
                  <a:schemeClr val="dk1">
                    <a:lumMod val="75000"/>
                    <a:lumOff val="25000"/>
                  </a:schemeClr>
                </a:solidFill>
                <a:latin typeface="メイリオ"/>
                <a:ea typeface="メイリオ"/>
              </a:rPr>
              <a:t>）</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1" lang="ja-JP" sz="2000" spc="-1" strike="noStrike">
                <a:solidFill>
                  <a:schemeClr val="dk1">
                    <a:lumMod val="75000"/>
                    <a:lumOff val="25000"/>
                  </a:schemeClr>
                </a:solidFill>
                <a:latin typeface="メイリオ"/>
                <a:ea typeface="メイリオ"/>
              </a:rPr>
              <a:t>社員教育の場として</a:t>
            </a:r>
            <a:endParaRPr b="0" lang="en-US" sz="2000" spc="-1" strike="noStrike">
              <a:solidFill>
                <a:schemeClr val="dk1"/>
              </a:solidFill>
              <a:latin typeface="游ゴシック"/>
            </a:endParaRPr>
          </a:p>
          <a:p>
            <a:pPr indent="0" defTabSz="685800">
              <a:lnSpc>
                <a:spcPct val="90000"/>
              </a:lnSpc>
              <a:spcBef>
                <a:spcPts val="751"/>
              </a:spcBef>
              <a:buNone/>
              <a:tabLst>
                <a:tab algn="l" pos="0"/>
              </a:tabLst>
            </a:pPr>
            <a:r>
              <a:rPr b="0" lang="en-US" sz="2000" spc="-1" strike="noStrike">
                <a:solidFill>
                  <a:schemeClr val="dk1">
                    <a:lumMod val="75000"/>
                    <a:lumOff val="25000"/>
                  </a:schemeClr>
                </a:solidFill>
                <a:latin typeface="メイリオ"/>
                <a:ea typeface="メイリオ"/>
              </a:rPr>
              <a:t>→</a:t>
            </a:r>
            <a:r>
              <a:rPr b="0" lang="ja-JP" sz="2000" spc="-1" strike="noStrike">
                <a:solidFill>
                  <a:schemeClr val="dk1">
                    <a:lumMod val="75000"/>
                    <a:lumOff val="25000"/>
                  </a:schemeClr>
                </a:solidFill>
                <a:latin typeface="メイリオ"/>
                <a:ea typeface="メイリオ"/>
              </a:rPr>
              <a:t>「環境が人を作る」新しいポストの創出</a:t>
            </a:r>
            <a:endParaRPr b="0" lang="en-US" sz="2000" spc="-1" strike="noStrike">
              <a:solidFill>
                <a:schemeClr val="dk1"/>
              </a:solidFill>
              <a:latin typeface="游ゴシック"/>
            </a:endParaRPr>
          </a:p>
        </p:txBody>
      </p:sp>
      <p:pic>
        <p:nvPicPr>
          <p:cNvPr id="130" name="図 6" descr="屋外, 食品, グリーン, 座る が含まれている画像&#10;&#10;自動的に生成された説明"/>
          <p:cNvPicPr/>
          <p:nvPr/>
        </p:nvPicPr>
        <p:blipFill>
          <a:blip r:embed="rId1"/>
          <a:stretch/>
        </p:blipFill>
        <p:spPr>
          <a:xfrm>
            <a:off x="134280" y="3670920"/>
            <a:ext cx="2881080" cy="2159640"/>
          </a:xfrm>
          <a:prstGeom prst="rect">
            <a:avLst/>
          </a:prstGeom>
          <a:ln w="0">
            <a:noFill/>
          </a:ln>
        </p:spPr>
      </p:pic>
      <p:pic>
        <p:nvPicPr>
          <p:cNvPr id="131" name="図形 4" descr="IMG_8561"/>
          <p:cNvPicPr/>
          <p:nvPr/>
        </p:nvPicPr>
        <p:blipFill>
          <a:blip r:embed="rId2"/>
          <a:stretch/>
        </p:blipFill>
        <p:spPr>
          <a:xfrm>
            <a:off x="6128640" y="3670920"/>
            <a:ext cx="2878920" cy="2159640"/>
          </a:xfrm>
          <a:prstGeom prst="rect">
            <a:avLst/>
          </a:prstGeom>
          <a:ln w="0">
            <a:noFill/>
          </a:ln>
        </p:spPr>
      </p:pic>
      <p:pic>
        <p:nvPicPr>
          <p:cNvPr id="132" name="図 8" descr=""/>
          <p:cNvPicPr/>
          <p:nvPr/>
        </p:nvPicPr>
        <p:blipFill>
          <a:blip r:embed="rId3"/>
          <a:srcRect l="0" t="328" r="0" b="0"/>
          <a:stretch/>
        </p:blipFill>
        <p:spPr>
          <a:xfrm>
            <a:off x="3127320" y="3670920"/>
            <a:ext cx="2889000" cy="2159640"/>
          </a:xfrm>
          <a:prstGeom prst="rect">
            <a:avLst/>
          </a:prstGeom>
          <a:ln w="0">
            <a:noFill/>
          </a:ln>
        </p:spPr>
      </p:pic>
      <p:sp>
        <p:nvSpPr>
          <p:cNvPr id="133" name="テキスト ボックス 9"/>
          <p:cNvSpPr/>
          <p:nvPr/>
        </p:nvSpPr>
        <p:spPr>
          <a:xfrm>
            <a:off x="134280" y="5872320"/>
            <a:ext cx="288108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台風で水に浸かってしまったキャベツ</a:t>
            </a:r>
            <a:endParaRPr b="0" lang="en-US" sz="1200" spc="-1" strike="noStrike">
              <a:solidFill>
                <a:srgbClr val="000000"/>
              </a:solidFill>
              <a:latin typeface="Arial"/>
            </a:endParaRPr>
          </a:p>
        </p:txBody>
      </p:sp>
      <p:sp>
        <p:nvSpPr>
          <p:cNvPr id="134" name="テキスト ボックス 10"/>
          <p:cNvSpPr/>
          <p:nvPr/>
        </p:nvSpPr>
        <p:spPr>
          <a:xfrm>
            <a:off x="3127320" y="5872320"/>
            <a:ext cx="288108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伊豆市で産地化を目指す畑わさび</a:t>
            </a:r>
            <a:endParaRPr b="0" lang="en-US" sz="1200" spc="-1" strike="noStrike">
              <a:solidFill>
                <a:srgbClr val="000000"/>
              </a:solidFill>
              <a:latin typeface="Arial"/>
            </a:endParaRPr>
          </a:p>
        </p:txBody>
      </p:sp>
      <p:sp>
        <p:nvSpPr>
          <p:cNvPr id="135" name="テキスト ボックス 11"/>
          <p:cNvSpPr/>
          <p:nvPr/>
        </p:nvSpPr>
        <p:spPr>
          <a:xfrm>
            <a:off x="6140880" y="5872320"/>
            <a:ext cx="288108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従業員から独立を促して地域活性化</a:t>
            </a:r>
            <a:endParaRPr b="0" lang="en-US" sz="1200" spc="-1" strike="noStrike">
              <a:solidFill>
                <a:srgbClr val="000000"/>
              </a:solidFill>
              <a:latin typeface="Arial"/>
            </a:endParaRPr>
          </a:p>
        </p:txBody>
      </p:sp>
      <p:sp>
        <p:nvSpPr>
          <p:cNvPr id="4" name="PlaceHolder 3"/>
          <p:cNvSpPr>
            <a:spLocks noGrp="1"/>
          </p:cNvSpPr>
          <p:nvPr>
            <p:ph type="sldNum" idx="11"/>
          </p:nvPr>
        </p:nvSpPr>
        <p:spPr/>
        <p:txBody>
          <a:bodyPr/>
          <a:p>
            <a:fld id="{3919254E-8AF0-4938-9ADD-BC58D38AF292}"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0" y="0"/>
            <a:ext cx="9143640" cy="560520"/>
          </a:xfrm>
          <a:prstGeom prst="rect">
            <a:avLst/>
          </a:prstGeom>
          <a:noFill/>
          <a:ln w="0">
            <a:noFill/>
          </a:ln>
        </p:spPr>
        <p:txBody>
          <a:bodyPr lIns="91440" rIns="91440" tIns="45720" bIns="45720" anchor="ctr">
            <a:no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７　今後の展望</a:t>
            </a:r>
            <a:endParaRPr b="0" lang="en-US" sz="2800" spc="-1" strike="noStrike">
              <a:solidFill>
                <a:schemeClr val="dk1"/>
              </a:solidFill>
              <a:latin typeface="游ゴシック"/>
            </a:endParaRPr>
          </a:p>
        </p:txBody>
      </p:sp>
      <p:sp>
        <p:nvSpPr>
          <p:cNvPr id="137" name="PlaceHolder 2"/>
          <p:cNvSpPr>
            <a:spLocks noGrp="1"/>
          </p:cNvSpPr>
          <p:nvPr>
            <p:ph/>
          </p:nvPr>
        </p:nvSpPr>
        <p:spPr>
          <a:xfrm>
            <a:off x="134280" y="560880"/>
            <a:ext cx="8887680" cy="1953360"/>
          </a:xfrm>
          <a:prstGeom prst="rect">
            <a:avLst/>
          </a:prstGeom>
          <a:solidFill>
            <a:schemeClr val="accent5">
              <a:lumMod val="20000"/>
              <a:lumOff val="80000"/>
            </a:schemeClr>
          </a:solidFill>
          <a:ln w="0">
            <a:noFill/>
          </a:ln>
        </p:spPr>
        <p:txBody>
          <a:bodyPr lIns="72000" rIns="72000" tIns="108000" bIns="0" anchor="t">
            <a:noAutofit/>
          </a:bodyPr>
          <a:p>
            <a:pPr indent="0" defTabSz="685800">
              <a:lnSpc>
                <a:spcPct val="90000"/>
              </a:lnSpc>
              <a:spcBef>
                <a:spcPts val="751"/>
              </a:spcBef>
              <a:buNone/>
              <a:tabLst>
                <a:tab algn="l" pos="0"/>
              </a:tabLst>
            </a:pPr>
            <a:r>
              <a:rPr b="1" lang="ja-JP" sz="2000" spc="-1" strike="noStrike">
                <a:solidFill>
                  <a:schemeClr val="dk1">
                    <a:lumMod val="75000"/>
                    <a:lumOff val="25000"/>
                  </a:schemeClr>
                </a:solidFill>
                <a:latin typeface="メイリオ"/>
                <a:ea typeface="メイリオ"/>
              </a:rPr>
              <a:t>来季（令和７年）の作付け目標</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キャベツ２</a:t>
            </a:r>
            <a:r>
              <a:rPr b="0" lang="en-US" sz="2000" spc="-1" strike="noStrike">
                <a:solidFill>
                  <a:schemeClr val="dk1">
                    <a:lumMod val="75000"/>
                    <a:lumOff val="25000"/>
                  </a:schemeClr>
                </a:solidFill>
                <a:latin typeface="メイリオ"/>
                <a:ea typeface="メイリオ"/>
              </a:rPr>
              <a:t>ha</a:t>
            </a:r>
            <a:r>
              <a:rPr b="0" lang="ja-JP" sz="2000" spc="-1" strike="noStrike">
                <a:solidFill>
                  <a:schemeClr val="dk1">
                    <a:lumMod val="75000"/>
                    <a:lumOff val="25000"/>
                  </a:schemeClr>
                </a:solidFill>
                <a:latin typeface="メイリオ"/>
                <a:ea typeface="メイリオ"/>
              </a:rPr>
              <a:t>（令和６年の倍作付け）</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畑わさび</a:t>
            </a:r>
            <a:r>
              <a:rPr b="0" lang="en-US" sz="2000" spc="-1" strike="noStrike">
                <a:solidFill>
                  <a:schemeClr val="dk1">
                    <a:lumMod val="75000"/>
                    <a:lumOff val="25000"/>
                  </a:schemeClr>
                </a:solidFill>
                <a:latin typeface="メイリオ"/>
                <a:ea typeface="メイリオ"/>
              </a:rPr>
              <a:t>25a</a:t>
            </a:r>
            <a:r>
              <a:rPr b="0" lang="ja-JP" sz="2000" spc="-1" strike="noStrike">
                <a:solidFill>
                  <a:schemeClr val="dk1">
                    <a:lumMod val="75000"/>
                    <a:lumOff val="25000"/>
                  </a:schemeClr>
                </a:solidFill>
                <a:latin typeface="メイリオ"/>
                <a:ea typeface="メイリオ"/>
              </a:rPr>
              <a:t>収穫、次期作１</a:t>
            </a:r>
            <a:r>
              <a:rPr b="0" lang="en-US" sz="2000" spc="-1" strike="noStrike">
                <a:solidFill>
                  <a:schemeClr val="dk1">
                    <a:lumMod val="75000"/>
                    <a:lumOff val="25000"/>
                  </a:schemeClr>
                </a:solidFill>
                <a:latin typeface="メイリオ"/>
                <a:ea typeface="メイリオ"/>
              </a:rPr>
              <a:t>ha</a:t>
            </a:r>
            <a:r>
              <a:rPr b="0" lang="ja-JP" sz="2000" spc="-1" strike="noStrike">
                <a:solidFill>
                  <a:schemeClr val="dk1">
                    <a:lumMod val="75000"/>
                    <a:lumOff val="25000"/>
                  </a:schemeClr>
                </a:solidFill>
                <a:latin typeface="メイリオ"/>
                <a:ea typeface="メイリオ"/>
              </a:rPr>
              <a:t>定植（地域ならではの作物に挑戦）</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トウモロコシ</a:t>
            </a:r>
            <a:r>
              <a:rPr b="0" lang="en-US" sz="2000" spc="-1" strike="noStrike">
                <a:solidFill>
                  <a:schemeClr val="dk1">
                    <a:lumMod val="75000"/>
                    <a:lumOff val="25000"/>
                  </a:schemeClr>
                </a:solidFill>
                <a:latin typeface="メイリオ"/>
                <a:ea typeface="メイリオ"/>
              </a:rPr>
              <a:t>50a</a:t>
            </a:r>
            <a:r>
              <a:rPr b="0" lang="ja-JP" sz="2000" spc="-1" strike="noStrike">
                <a:solidFill>
                  <a:schemeClr val="dk1">
                    <a:lumMod val="75000"/>
                    <a:lumOff val="25000"/>
                  </a:schemeClr>
                </a:solidFill>
                <a:latin typeface="メイリオ"/>
                <a:ea typeface="メイリオ"/>
              </a:rPr>
              <a:t>（伊豆市という観光地で直売をメインに販売）</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サツマイモ</a:t>
            </a:r>
            <a:r>
              <a:rPr b="0" lang="en-US" sz="2000" spc="-1" strike="noStrike">
                <a:solidFill>
                  <a:schemeClr val="dk1">
                    <a:lumMod val="75000"/>
                    <a:lumOff val="25000"/>
                  </a:schemeClr>
                </a:solidFill>
                <a:latin typeface="メイリオ"/>
                <a:ea typeface="メイリオ"/>
              </a:rPr>
              <a:t>40a</a:t>
            </a:r>
            <a:r>
              <a:rPr b="0" lang="ja-JP" sz="2000" spc="-1" strike="noStrike">
                <a:solidFill>
                  <a:schemeClr val="dk1">
                    <a:lumMod val="75000"/>
                    <a:lumOff val="25000"/>
                  </a:schemeClr>
                </a:solidFill>
                <a:latin typeface="メイリオ"/>
                <a:ea typeface="メイリオ"/>
              </a:rPr>
              <a:t>（契約出荷と直売の二刀流）</a:t>
            </a:r>
            <a:endParaRPr b="0" lang="en-US" sz="2000" spc="-1" strike="noStrike">
              <a:solidFill>
                <a:schemeClr val="dk1"/>
              </a:solidFill>
              <a:latin typeface="游ゴシック"/>
            </a:endParaRPr>
          </a:p>
        </p:txBody>
      </p:sp>
      <p:sp>
        <p:nvSpPr>
          <p:cNvPr id="138" name="テキスト ボックス 4"/>
          <p:cNvSpPr/>
          <p:nvPr/>
        </p:nvSpPr>
        <p:spPr>
          <a:xfrm>
            <a:off x="134280" y="2782080"/>
            <a:ext cx="8887680" cy="5774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3200" spc="-1" strike="noStrike">
                <a:solidFill>
                  <a:schemeClr val="dk1">
                    <a:lumMod val="75000"/>
                    <a:lumOff val="25000"/>
                  </a:schemeClr>
                </a:solidFill>
                <a:latin typeface="メイリオ"/>
                <a:ea typeface="メイリオ"/>
              </a:rPr>
              <a:t>まずは売上</a:t>
            </a:r>
            <a:r>
              <a:rPr b="0" lang="en-US" sz="3200" spc="-1" strike="noStrike">
                <a:solidFill>
                  <a:schemeClr val="dk1">
                    <a:lumMod val="75000"/>
                    <a:lumOff val="25000"/>
                  </a:schemeClr>
                </a:solidFill>
                <a:latin typeface="メイリオ"/>
                <a:ea typeface="メイリオ"/>
              </a:rPr>
              <a:t>3,000</a:t>
            </a:r>
            <a:r>
              <a:rPr b="0" lang="ja-JP" sz="3200" spc="-1" strike="noStrike">
                <a:solidFill>
                  <a:schemeClr val="dk1">
                    <a:lumMod val="75000"/>
                    <a:lumOff val="25000"/>
                  </a:schemeClr>
                </a:solidFill>
                <a:latin typeface="メイリオ"/>
                <a:ea typeface="メイリオ"/>
              </a:rPr>
              <a:t>万円の事業に育てる！</a:t>
            </a:r>
            <a:endParaRPr b="0" lang="en-US" sz="3200" spc="-1" strike="noStrike">
              <a:solidFill>
                <a:srgbClr val="000000"/>
              </a:solidFill>
              <a:latin typeface="Arial"/>
            </a:endParaRPr>
          </a:p>
        </p:txBody>
      </p:sp>
      <p:pic>
        <p:nvPicPr>
          <p:cNvPr id="139" name="図 5" descr=""/>
          <p:cNvPicPr/>
          <p:nvPr/>
        </p:nvPicPr>
        <p:blipFill>
          <a:blip r:embed="rId1"/>
          <a:srcRect l="33798" t="0" r="33822" b="0"/>
          <a:stretch/>
        </p:blipFill>
        <p:spPr>
          <a:xfrm>
            <a:off x="3123000" y="3867480"/>
            <a:ext cx="2887200" cy="2154240"/>
          </a:xfrm>
          <a:prstGeom prst="rect">
            <a:avLst/>
          </a:prstGeom>
          <a:ln w="0">
            <a:noFill/>
          </a:ln>
        </p:spPr>
      </p:pic>
      <p:pic>
        <p:nvPicPr>
          <p:cNvPr id="140" name="図 7" descr="ブルー, キャベツ, 食品, テーブル が含まれている画像&#10;&#10;自動的に生成された説明"/>
          <p:cNvPicPr/>
          <p:nvPr/>
        </p:nvPicPr>
        <p:blipFill>
          <a:blip r:embed="rId2"/>
          <a:stretch/>
        </p:blipFill>
        <p:spPr>
          <a:xfrm>
            <a:off x="134280" y="3850920"/>
            <a:ext cx="2905560" cy="2159640"/>
          </a:xfrm>
          <a:prstGeom prst="rect">
            <a:avLst/>
          </a:prstGeom>
          <a:ln w="0">
            <a:noFill/>
          </a:ln>
        </p:spPr>
      </p:pic>
      <p:pic>
        <p:nvPicPr>
          <p:cNvPr id="141" name="図 8" descr=""/>
          <p:cNvPicPr/>
          <p:nvPr/>
        </p:nvPicPr>
        <p:blipFill>
          <a:blip r:embed="rId3"/>
          <a:stretch/>
        </p:blipFill>
        <p:spPr>
          <a:xfrm>
            <a:off x="6093360" y="3850920"/>
            <a:ext cx="2905560" cy="2159640"/>
          </a:xfrm>
          <a:prstGeom prst="rect">
            <a:avLst/>
          </a:prstGeom>
          <a:ln w="0">
            <a:noFill/>
          </a:ln>
        </p:spPr>
      </p:pic>
      <p:sp>
        <p:nvSpPr>
          <p:cNvPr id="4" name="PlaceHolder 3"/>
          <p:cNvSpPr>
            <a:spLocks noGrp="1"/>
          </p:cNvSpPr>
          <p:nvPr>
            <p:ph type="sldNum" idx="11"/>
          </p:nvPr>
        </p:nvSpPr>
        <p:spPr/>
        <p:txBody>
          <a:bodyPr/>
          <a:p>
            <a:fld id="{EC000DB3-08A0-4DE1-98B2-379291B394DC}" type="slidenum">
              <a:t>11</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70" name="Rectangle 15">
            <a:extLst>
              <a:ext uri="{C183D7F6-B498-43B3-948B-1728B52AA6E4}">
                <adec:decorative xmlns:adec="http://schemas.microsoft.com/office/drawing/2017/decorative" val="1"/>
              </a:ext>
            </a:extLst>
          </p:cNvPr>
          <p:cNvSpPr/>
          <p:nvPr/>
        </p:nvSpPr>
        <p:spPr>
          <a:xfrm>
            <a:off x="0" y="0"/>
            <a:ext cx="914364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71" name="図 8"/>
          <p:cNvSpPr/>
          <p:nvPr/>
        </p:nvSpPr>
        <p:spPr>
          <a:xfrm>
            <a:off x="6396840" y="0"/>
            <a:ext cx="2746800" cy="3401280"/>
          </a:xfrm>
          <a:custGeom>
            <a:avLst/>
            <a:gdLst>
              <a:gd name="textAreaLeft" fmla="*/ 0 w 2746800"/>
              <a:gd name="textAreaRight" fmla="*/ 2747160 w 2746800"/>
              <a:gd name="textAreaTop" fmla="*/ 0 h 3401280"/>
              <a:gd name="textAreaBottom" fmla="*/ 3401640 h 3401280"/>
            </a:gdLst>
            <a:ahLst/>
            <a:rect l="textAreaLeft" t="textAreaTop" r="textAreaRight" b="textAreaBottom"/>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72" name="図 10"/>
          <p:cNvSpPr/>
          <p:nvPr/>
        </p:nvSpPr>
        <p:spPr>
          <a:xfrm>
            <a:off x="3836520" y="0"/>
            <a:ext cx="3088080" cy="3401280"/>
          </a:xfrm>
          <a:custGeom>
            <a:avLst/>
            <a:gdLst>
              <a:gd name="textAreaLeft" fmla="*/ 0 w 3088080"/>
              <a:gd name="textAreaRight" fmla="*/ 3088440 w 3088080"/>
              <a:gd name="textAreaTop" fmla="*/ 0 h 3401280"/>
              <a:gd name="textAreaBottom" fmla="*/ 3401640 h 3401280"/>
            </a:gdLst>
            <a:ahLst/>
            <a:rect l="textAreaLeft" t="textAreaTop" r="textAreaRight" b="textAreaBottom"/>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73" name="図 6"/>
          <p:cNvSpPr/>
          <p:nvPr/>
        </p:nvSpPr>
        <p:spPr>
          <a:xfrm>
            <a:off x="3876120" y="3456360"/>
            <a:ext cx="5267520" cy="3401280"/>
          </a:xfrm>
          <a:custGeom>
            <a:avLst/>
            <a:gdLst>
              <a:gd name="textAreaLeft" fmla="*/ 0 w 5267520"/>
              <a:gd name="textAreaRight" fmla="*/ 5267880 w 5267520"/>
              <a:gd name="textAreaTop" fmla="*/ 0 h 3401280"/>
              <a:gd name="textAreaBottom" fmla="*/ 3401640 h 3401280"/>
            </a:gdLst>
            <a:ahLst/>
            <a:rect l="textAreaLeft" t="textAreaTop" r="textAreaRight" b="textAreaBottom"/>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useBgFill="1">
        <p:nvSpPr>
          <p:cNvPr id="74" name="Freeform: Shape 17">
            <a:extLst>
              <a:ext uri="{C183D7F6-B498-43B3-948B-1728B52AA6E4}">
                <adec:decorative xmlns:adec="http://schemas.microsoft.com/office/drawing/2017/decorative" val="1"/>
              </a:ext>
            </a:extLst>
          </p:cNvPr>
          <p:cNvSpPr/>
          <p:nvPr/>
        </p:nvSpPr>
        <p:spPr>
          <a:xfrm>
            <a:off x="0" y="0"/>
            <a:ext cx="4449240" cy="6857640"/>
          </a:xfrm>
          <a:custGeom>
            <a:avLst/>
            <a:gdLst>
              <a:gd name="textAreaLeft" fmla="*/ 0 w 4449240"/>
              <a:gd name="textAreaRight" fmla="*/ 4449600 w 4449240"/>
              <a:gd name="textAreaTop" fmla="*/ 0 h 6857640"/>
              <a:gd name="textAreaBottom" fmla="*/ 6858000 h 6857640"/>
            </a:gdLst>
            <a:ahLst/>
            <a:rect l="textAreaLeft" t="textAreaTop" r="textAreaRight" b="textAreaBottom"/>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algn="l" blurRad="50760" dist="38160"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sp useBgFill="1">
        <p:nvSpPr>
          <p:cNvPr id="75" name="Freeform: Shape 19">
            <a:extLst>
              <a:ext uri="{C183D7F6-B498-43B3-948B-1728B52AA6E4}">
                <adec:decorative xmlns:adec="http://schemas.microsoft.com/office/drawing/2017/decorative" val="1"/>
              </a:ext>
            </a:extLst>
          </p:cNvPr>
          <p:cNvSpPr/>
          <p:nvPr/>
        </p:nvSpPr>
        <p:spPr>
          <a:xfrm>
            <a:off x="0" y="0"/>
            <a:ext cx="4441320" cy="6857640"/>
          </a:xfrm>
          <a:custGeom>
            <a:avLst/>
            <a:gdLst>
              <a:gd name="textAreaLeft" fmla="*/ 0 w 4441320"/>
              <a:gd name="textAreaRight" fmla="*/ 4441680 w 4441320"/>
              <a:gd name="textAreaTop" fmla="*/ 0 h 6857640"/>
              <a:gd name="textAreaBottom" fmla="*/ 6858000 h 6857640"/>
            </a:gdLst>
            <a:ahLst/>
            <a:rect l="textAreaLeft" t="textAreaTop" r="textAreaRight" b="textAreaBottom"/>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sp>
        <p:nvSpPr>
          <p:cNvPr id="76" name="PlaceHolder 1"/>
          <p:cNvSpPr>
            <a:spLocks noGrp="1"/>
          </p:cNvSpPr>
          <p:nvPr>
            <p:ph type="title"/>
          </p:nvPr>
        </p:nvSpPr>
        <p:spPr>
          <a:xfrm>
            <a:off x="347400" y="1022400"/>
            <a:ext cx="3691440" cy="648000"/>
          </a:xfrm>
          <a:prstGeom prst="rect">
            <a:avLst/>
          </a:prstGeom>
          <a:noFill/>
          <a:ln w="0">
            <a:noFill/>
          </a:ln>
        </p:spPr>
        <p:txBody>
          <a:bodyPr lIns="91440" rIns="91440" tIns="45720" bIns="45720" anchor="ctr">
            <a:normAutofit/>
          </a:bodyPr>
          <a:p>
            <a:pPr indent="0" defTabSz="685800">
              <a:lnSpc>
                <a:spcPct val="90000"/>
              </a:lnSpc>
              <a:buNone/>
            </a:pPr>
            <a:r>
              <a:rPr b="0" lang="ja-JP" sz="3000" spc="-1" strike="noStrike">
                <a:solidFill>
                  <a:schemeClr val="dk1">
                    <a:lumMod val="75000"/>
                    <a:lumOff val="25000"/>
                  </a:schemeClr>
                </a:solidFill>
                <a:latin typeface="メイリオ"/>
                <a:ea typeface="メイリオ"/>
              </a:rPr>
              <a:t>説明内容</a:t>
            </a:r>
            <a:endParaRPr b="0" lang="en-US" sz="3000" spc="-1" strike="noStrike">
              <a:solidFill>
                <a:schemeClr val="dk1"/>
              </a:solidFill>
              <a:latin typeface="游ゴシック"/>
            </a:endParaRPr>
          </a:p>
        </p:txBody>
      </p:sp>
      <p:sp>
        <p:nvSpPr>
          <p:cNvPr id="77" name="Rectangle 21">
            <a:extLst>
              <a:ext uri="{C183D7F6-B498-43B3-948B-1728B52AA6E4}">
                <adec:decorative xmlns:adec="http://schemas.microsoft.com/office/drawing/2017/decorative" val="1"/>
              </a:ext>
            </a:extLst>
          </p:cNvPr>
          <p:cNvSpPr/>
          <p:nvPr/>
        </p:nvSpPr>
        <p:spPr>
          <a:xfrm>
            <a:off x="0" y="1017000"/>
            <a:ext cx="95760" cy="65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sp>
        <p:nvSpPr>
          <p:cNvPr id="78" name="Rectangle 23">
            <a:extLst>
              <a:ext uri="{C183D7F6-B498-43B3-948B-1728B52AA6E4}">
                <adec:decorative xmlns:adec="http://schemas.microsoft.com/office/drawing/2017/decorative" val="1"/>
              </a:ext>
            </a:extLst>
          </p:cNvPr>
          <p:cNvSpPr/>
          <p:nvPr/>
        </p:nvSpPr>
        <p:spPr>
          <a:xfrm>
            <a:off x="329040" y="2089800"/>
            <a:ext cx="3727440" cy="18000"/>
          </a:xfrm>
          <a:prstGeom prst="rect">
            <a:avLst/>
          </a:prstGeom>
          <a:solidFill>
            <a:srgbClr val="d5d5d5"/>
          </a:solidFill>
          <a:ln w="3175">
            <a:noFill/>
          </a:ln>
        </p:spPr>
        <p:style>
          <a:lnRef idx="2">
            <a:schemeClr val="accent1">
              <a:shade val="50000"/>
            </a:schemeClr>
          </a:lnRef>
          <a:fillRef idx="1">
            <a:schemeClr val="accent1"/>
          </a:fillRef>
          <a:effectRef idx="0">
            <a:schemeClr val="accent1"/>
          </a:effectRef>
          <a:fontRef idx="minor"/>
        </p:style>
        <p:txBody>
          <a:bodyPr lIns="90000" rIns="90000" tIns="-26640" bIns="-26640" anchor="ctr">
            <a:noAutofit/>
          </a:bodyPr>
          <a:p>
            <a:pPr algn="ctr" defTabSz="914400">
              <a:lnSpc>
                <a:spcPct val="100000"/>
              </a:lnSpc>
              <a:tabLst>
                <a:tab algn="l" pos="0"/>
              </a:tabLst>
            </a:pPr>
            <a:endParaRPr b="0" lang="en-US" sz="1800" spc="-1" strike="noStrike">
              <a:solidFill>
                <a:srgbClr val="ffffff"/>
              </a:solidFill>
              <a:latin typeface="Calibri"/>
            </a:endParaRPr>
          </a:p>
        </p:txBody>
      </p:sp>
      <p:sp>
        <p:nvSpPr>
          <p:cNvPr id="79" name="PlaceHolder 2"/>
          <p:cNvSpPr>
            <a:spLocks noGrp="1"/>
          </p:cNvSpPr>
          <p:nvPr>
            <p:ph/>
          </p:nvPr>
        </p:nvSpPr>
        <p:spPr>
          <a:xfrm>
            <a:off x="181080" y="2318760"/>
            <a:ext cx="3857760" cy="3948480"/>
          </a:xfrm>
          <a:prstGeom prst="rect">
            <a:avLst/>
          </a:prstGeom>
          <a:noFill/>
          <a:ln w="0">
            <a:noFill/>
          </a:ln>
        </p:spPr>
        <p:txBody>
          <a:bodyPr lIns="72000" rIns="72000" tIns="108000" bIns="0" anchor="t">
            <a:normAutofit fontScale="89943"/>
          </a:bodyPr>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農業の現状と課題</a:t>
            </a:r>
            <a:endParaRPr b="0" lang="en-US" sz="2000" spc="-1" strike="noStrike">
              <a:solidFill>
                <a:schemeClr val="dk1"/>
              </a:solidFill>
              <a:latin typeface="游ゴシック"/>
            </a:endParaRPr>
          </a:p>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今までの経緯</a:t>
            </a:r>
            <a:endParaRPr b="0" lang="en-US" sz="2000" spc="-1" strike="noStrike">
              <a:solidFill>
                <a:schemeClr val="dk1"/>
              </a:solidFill>
              <a:latin typeface="游ゴシック"/>
            </a:endParaRPr>
          </a:p>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農業法人の経営計画（当初の経営農地）について</a:t>
            </a:r>
            <a:endParaRPr b="0" lang="en-US" sz="2000" spc="-1" strike="noStrike">
              <a:solidFill>
                <a:schemeClr val="dk1"/>
              </a:solidFill>
              <a:latin typeface="游ゴシック"/>
            </a:endParaRPr>
          </a:p>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賃借条件について</a:t>
            </a:r>
            <a:endParaRPr b="0" lang="en-US" sz="2000" spc="-1" strike="noStrike">
              <a:solidFill>
                <a:schemeClr val="dk1"/>
              </a:solidFill>
              <a:latin typeface="游ゴシック"/>
            </a:endParaRPr>
          </a:p>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株式会社エース紹介</a:t>
            </a:r>
            <a:endParaRPr b="0" lang="en-US" sz="2000" spc="-1" strike="noStrike">
              <a:solidFill>
                <a:schemeClr val="dk1"/>
              </a:solidFill>
              <a:latin typeface="游ゴシック"/>
            </a:endParaRPr>
          </a:p>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伊豆市進出の理由</a:t>
            </a:r>
            <a:endParaRPr b="0" lang="en-US" sz="2000" spc="-1" strike="noStrike">
              <a:solidFill>
                <a:schemeClr val="dk1"/>
              </a:solidFill>
              <a:latin typeface="游ゴシック"/>
            </a:endParaRPr>
          </a:p>
          <a:p>
            <a:pPr marL="457200" indent="-457200" defTabSz="685800">
              <a:lnSpc>
                <a:spcPct val="110000"/>
              </a:lnSpc>
              <a:spcBef>
                <a:spcPts val="601"/>
              </a:spcBef>
              <a:spcAft>
                <a:spcPts val="1199"/>
              </a:spcAft>
              <a:buClr>
                <a:srgbClr val="404040"/>
              </a:buClr>
              <a:buFont typeface="游ゴシック Light"/>
              <a:buAutoNum type="arabicPeriod"/>
            </a:pPr>
            <a:r>
              <a:rPr b="0" lang="ja-JP" sz="2000" spc="-1" strike="noStrike">
                <a:solidFill>
                  <a:schemeClr val="dk1">
                    <a:lumMod val="75000"/>
                    <a:lumOff val="25000"/>
                  </a:schemeClr>
                </a:solidFill>
                <a:latin typeface="メイリオ"/>
                <a:ea typeface="メイリオ"/>
              </a:rPr>
              <a:t>今後の展望</a:t>
            </a:r>
            <a:endParaRPr b="0" lang="en-US" sz="2000" spc="-1" strike="noStrike">
              <a:solidFill>
                <a:schemeClr val="dk1"/>
              </a:solidFill>
              <a:latin typeface="游ゴシック"/>
            </a:endParaRPr>
          </a:p>
        </p:txBody>
      </p:sp>
      <p:sp>
        <p:nvSpPr>
          <p:cNvPr id="80" name="PlaceHolder 3"/>
          <p:cNvSpPr>
            <a:spLocks noGrp="1"/>
          </p:cNvSpPr>
          <p:nvPr>
            <p:ph type="ftr" idx="33"/>
          </p:nvPr>
        </p:nvSpPr>
        <p:spPr>
          <a:xfrm>
            <a:off x="0" y="6611040"/>
            <a:ext cx="9150120" cy="364680"/>
          </a:xfrm>
          <a:prstGeom prst="rect">
            <a:avLst/>
          </a:prstGeom>
          <a:noFill/>
          <a:ln w="0">
            <a:noFill/>
          </a:ln>
        </p:spPr>
        <p:txBody>
          <a:bodyPr lIns="91440" rIns="91440" tIns="45720" bIns="45720" anchor="ctr">
            <a:normAutofit/>
          </a:bodyPr>
          <a:lstStyle>
            <a:lvl1pPr indent="0" algn="ctr" defTabSz="914400">
              <a:lnSpc>
                <a:spcPct val="90000"/>
              </a:lnSpc>
              <a:spcAft>
                <a:spcPts val="601"/>
              </a:spcAft>
              <a:buNone/>
              <a:defRPr b="0" lang="en-US" sz="900" spc="-1" strike="noStrike">
                <a:solidFill>
                  <a:schemeClr val="dk1">
                    <a:lumMod val="50000"/>
                    <a:lumOff val="50000"/>
                  </a:schemeClr>
                </a:solidFill>
                <a:latin typeface="游ゴシック"/>
              </a:defRPr>
            </a:lvl1pPr>
          </a:lstStyle>
          <a:p>
            <a:pPr indent="0" algn="ctr" defTabSz="914400">
              <a:lnSpc>
                <a:spcPct val="90000"/>
              </a:lnSpc>
              <a:spcAft>
                <a:spcPts val="601"/>
              </a:spcAft>
              <a:buNone/>
            </a:pPr>
            <a:r>
              <a:rPr b="0" lang="en-US" sz="900" spc="-1" strike="noStrike">
                <a:solidFill>
                  <a:schemeClr val="dk1">
                    <a:lumMod val="50000"/>
                    <a:lumOff val="50000"/>
                  </a:schemeClr>
                </a:solidFill>
                <a:latin typeface="游ゴシック"/>
              </a:rPr>
              <a:t>Copyright©</a:t>
            </a:r>
            <a:r>
              <a:rPr b="0" lang="en-US" sz="900" spc="-1" strike="noStrike">
                <a:solidFill>
                  <a:schemeClr val="dk1">
                    <a:lumMod val="50000"/>
                    <a:lumOff val="50000"/>
                  </a:schemeClr>
                </a:solidFill>
                <a:latin typeface="游ゴシック"/>
              </a:rPr>
              <a:t> Izu City Agriculture, Forestry and Fisheries Division</a:t>
            </a:r>
            <a:endParaRPr b="0" lang="en-US" sz="900" spc="-1" strike="noStrike">
              <a:solidFill>
                <a:srgbClr val="000000"/>
              </a:solidFill>
              <a:latin typeface="游明朝"/>
            </a:endParaRPr>
          </a:p>
        </p:txBody>
      </p:sp>
      <p:sp>
        <p:nvSpPr>
          <p:cNvPr id="81" name="PlaceHolder 4"/>
          <p:cNvSpPr>
            <a:spLocks noGrp="1"/>
          </p:cNvSpPr>
          <p:nvPr>
            <p:ph type="sldNum" idx="34"/>
          </p:nvPr>
        </p:nvSpPr>
        <p:spPr>
          <a:xfrm>
            <a:off x="7989840" y="6552000"/>
            <a:ext cx="116028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1200" spc="-1" strike="noStrike">
                <a:solidFill>
                  <a:schemeClr val="lt1"/>
                </a:solidFill>
                <a:latin typeface="メイリオ"/>
                <a:ea typeface="メイリオ"/>
              </a:defRPr>
            </a:lvl1pPr>
          </a:lstStyle>
          <a:p>
            <a:pPr indent="0" algn="r" defTabSz="914400">
              <a:lnSpc>
                <a:spcPct val="100000"/>
              </a:lnSpc>
              <a:spcAft>
                <a:spcPts val="601"/>
              </a:spcAft>
              <a:buNone/>
            </a:pPr>
            <a:fld id="{2B7738BE-EE51-4140-A89E-CCC7577C229A}" type="slidenum">
              <a:rPr b="0" lang="en-US" sz="1200" spc="-1" strike="noStrike">
                <a:solidFill>
                  <a:schemeClr val="lt1"/>
                </a:solidFill>
                <a:latin typeface="メイリオ"/>
                <a:ea typeface="メイリオ"/>
              </a:rPr>
              <a:t>&lt;番号&gt;</a:t>
            </a:fld>
            <a:endParaRPr b="0" lang="en-US" sz="1200" spc="-1" strike="noStrike">
              <a:solidFill>
                <a:srgbClr val="000000"/>
              </a:solidFill>
              <a:latin typeface="游明朝"/>
            </a:endParaRPr>
          </a:p>
        </p:txBody>
      </p:sp>
      <p:sp>
        <p:nvSpPr>
          <p:cNvPr id="82" name="テキスト ボックス 5"/>
          <p:cNvSpPr/>
          <p:nvPr/>
        </p:nvSpPr>
        <p:spPr>
          <a:xfrm>
            <a:off x="4424400" y="2876400"/>
            <a:ext cx="225324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200" spc="-1" strike="noStrike">
                <a:solidFill>
                  <a:schemeClr val="lt1"/>
                </a:solidFill>
                <a:latin typeface="メイリオ"/>
                <a:ea typeface="メイリオ"/>
              </a:rPr>
              <a:t>2023.12.18</a:t>
            </a:r>
            <a:endParaRPr b="0" lang="en-US" sz="1200" spc="-1" strike="noStrike">
              <a:solidFill>
                <a:srgbClr val="000000"/>
              </a:solidFill>
              <a:latin typeface="Arial"/>
            </a:endParaRPr>
          </a:p>
          <a:p>
            <a:pPr defTabSz="914400">
              <a:lnSpc>
                <a:spcPct val="100000"/>
              </a:lnSpc>
            </a:pPr>
            <a:r>
              <a:rPr b="1" lang="ja-JP" sz="1200" spc="-1" strike="noStrike">
                <a:solidFill>
                  <a:schemeClr val="lt1"/>
                </a:solidFill>
                <a:latin typeface="メイリオ"/>
                <a:ea typeface="メイリオ"/>
              </a:rPr>
              <a:t>株式会社エース浅田代表説明</a:t>
            </a:r>
            <a:endParaRPr b="0" lang="en-US" sz="1200" spc="-1" strike="noStrike">
              <a:solidFill>
                <a:srgbClr val="000000"/>
              </a:solidFill>
              <a:latin typeface="Arial"/>
            </a:endParaRPr>
          </a:p>
        </p:txBody>
      </p:sp>
      <p:sp>
        <p:nvSpPr>
          <p:cNvPr id="83" name="テキスト ボックス 7"/>
          <p:cNvSpPr/>
          <p:nvPr/>
        </p:nvSpPr>
        <p:spPr>
          <a:xfrm>
            <a:off x="7646760" y="2876400"/>
            <a:ext cx="1503360" cy="455400"/>
          </a:xfrm>
          <a:prstGeom prst="rect">
            <a:avLst/>
          </a:prstGeom>
          <a:noFill/>
          <a:ln w="0">
            <a:noFill/>
          </a:ln>
        </p:spPr>
        <p:style>
          <a:lnRef idx="0"/>
          <a:fillRef idx="0"/>
          <a:effectRef idx="0"/>
          <a:fontRef idx="minor"/>
        </p:style>
        <p:txBody>
          <a:bodyPr lIns="90000" rIns="90000" tIns="45000" bIns="45000" anchor="t">
            <a:spAutoFit/>
          </a:bodyPr>
          <a:p>
            <a:pPr algn="r" defTabSz="914400">
              <a:lnSpc>
                <a:spcPct val="100000"/>
              </a:lnSpc>
            </a:pPr>
            <a:r>
              <a:rPr b="1" lang="en-US" sz="1200" spc="-1" strike="noStrike">
                <a:solidFill>
                  <a:schemeClr val="lt1"/>
                </a:solidFill>
                <a:latin typeface="メイリオ"/>
                <a:ea typeface="メイリオ"/>
              </a:rPr>
              <a:t>2023.7.10</a:t>
            </a:r>
            <a:endParaRPr b="0" lang="en-US" sz="1200" spc="-1" strike="noStrike">
              <a:solidFill>
                <a:srgbClr val="000000"/>
              </a:solidFill>
              <a:latin typeface="Arial"/>
            </a:endParaRPr>
          </a:p>
          <a:p>
            <a:pPr algn="r" defTabSz="914400">
              <a:lnSpc>
                <a:spcPct val="100000"/>
              </a:lnSpc>
            </a:pPr>
            <a:r>
              <a:rPr b="1" lang="ja-JP" sz="1200" spc="-1" strike="noStrike">
                <a:solidFill>
                  <a:schemeClr val="lt1"/>
                </a:solidFill>
                <a:latin typeface="メイリオ"/>
                <a:ea typeface="メイリオ"/>
              </a:rPr>
              <a:t>大平地区説明会</a:t>
            </a:r>
            <a:endParaRPr b="0" lang="en-US" sz="1200" spc="-1" strike="noStrike">
              <a:solidFill>
                <a:srgbClr val="000000"/>
              </a:solidFill>
              <a:latin typeface="Arial"/>
            </a:endParaRPr>
          </a:p>
        </p:txBody>
      </p:sp>
      <p:sp>
        <p:nvSpPr>
          <p:cNvPr id="84" name="テキスト ボックス 9"/>
          <p:cNvSpPr/>
          <p:nvPr/>
        </p:nvSpPr>
        <p:spPr>
          <a:xfrm>
            <a:off x="4178160" y="6332040"/>
            <a:ext cx="339264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200" spc="-1" strike="noStrike">
                <a:solidFill>
                  <a:schemeClr val="lt1"/>
                </a:solidFill>
                <a:latin typeface="メイリオ"/>
                <a:ea typeface="メイリオ"/>
              </a:rPr>
              <a:t>2023.9.1</a:t>
            </a:r>
            <a:endParaRPr b="0" lang="en-US" sz="1200" spc="-1" strike="noStrike">
              <a:solidFill>
                <a:srgbClr val="000000"/>
              </a:solidFill>
              <a:latin typeface="Arial"/>
            </a:endParaRPr>
          </a:p>
          <a:p>
            <a:pPr defTabSz="914400">
              <a:lnSpc>
                <a:spcPct val="100000"/>
              </a:lnSpc>
            </a:pPr>
            <a:r>
              <a:rPr b="1" lang="ja-JP" sz="1200" spc="-1" strike="noStrike">
                <a:solidFill>
                  <a:schemeClr val="lt1"/>
                </a:solidFill>
                <a:latin typeface="メイリオ"/>
                <a:ea typeface="メイリオ"/>
              </a:rPr>
              <a:t>株式会社エース現地視察（キャベツ定植風景）</a:t>
            </a:r>
            <a:endParaRPr b="0" lang="en-US"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0" y="0"/>
            <a:ext cx="9143640" cy="560520"/>
          </a:xfrm>
          <a:prstGeom prst="rect">
            <a:avLst/>
          </a:prstGeom>
          <a:noFill/>
          <a:ln w="0">
            <a:noFill/>
          </a:ln>
        </p:spPr>
        <p:txBody>
          <a:bodyPr lIns="91440" rIns="91440" tIns="45720" bIns="45720" anchor="ctr">
            <a:norm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１　日本の農業の現状について</a:t>
            </a:r>
            <a:endParaRPr b="0" lang="en-US" sz="2800" spc="-1" strike="noStrike">
              <a:solidFill>
                <a:schemeClr val="dk1"/>
              </a:solidFill>
              <a:latin typeface="游ゴシック"/>
            </a:endParaRPr>
          </a:p>
        </p:txBody>
      </p:sp>
      <p:sp>
        <p:nvSpPr>
          <p:cNvPr id="86" name="PlaceHolder 2"/>
          <p:cNvSpPr>
            <a:spLocks noGrp="1"/>
          </p:cNvSpPr>
          <p:nvPr>
            <p:ph/>
          </p:nvPr>
        </p:nvSpPr>
        <p:spPr>
          <a:xfrm>
            <a:off x="149760" y="617760"/>
            <a:ext cx="8844120" cy="4790880"/>
          </a:xfrm>
          <a:prstGeom prst="rect">
            <a:avLst/>
          </a:prstGeom>
          <a:solidFill>
            <a:schemeClr val="accent5">
              <a:lumMod val="20000"/>
              <a:lumOff val="80000"/>
            </a:schemeClr>
          </a:solidFill>
          <a:ln w="0">
            <a:noFill/>
          </a:ln>
        </p:spPr>
        <p:txBody>
          <a:bodyPr lIns="72000" rIns="72000" tIns="108000" bIns="0" anchor="t">
            <a:normAutofit fontScale="92441"/>
          </a:bodyPr>
          <a:p>
            <a:pPr marL="252000" indent="-252000" defTabSz="685800">
              <a:lnSpc>
                <a:spcPct val="90000"/>
              </a:lnSpc>
              <a:spcBef>
                <a:spcPts val="751"/>
              </a:spcBef>
              <a:buClr>
                <a:srgbClr val="404040"/>
              </a:buClr>
              <a:buFont typeface="Arial"/>
              <a:buChar char="•"/>
            </a:pPr>
            <a:r>
              <a:rPr b="0" lang="ja-JP" sz="2000" spc="-1" strike="noStrike">
                <a:solidFill>
                  <a:schemeClr val="dk1">
                    <a:lumMod val="75000"/>
                    <a:lumOff val="25000"/>
                  </a:schemeClr>
                </a:solidFill>
                <a:latin typeface="メイリオ"/>
                <a:ea typeface="メイリオ"/>
              </a:rPr>
              <a:t>高齢化が進み、農業人口が減少</a:t>
            </a:r>
            <a:r>
              <a:rPr b="0" lang="ja-JP" sz="1600" spc="-1" strike="noStrike">
                <a:solidFill>
                  <a:schemeClr val="dk1">
                    <a:lumMod val="75000"/>
                    <a:lumOff val="25000"/>
                  </a:schemeClr>
                </a:solidFill>
                <a:latin typeface="メイリオ"/>
                <a:ea typeface="メイリオ"/>
              </a:rPr>
              <a:t>（農林業センサス・農林水産省統計部）</a:t>
            </a:r>
            <a:endParaRPr b="0" lang="en-US" sz="1600" spc="-1" strike="noStrike">
              <a:solidFill>
                <a:schemeClr val="dk1"/>
              </a:solidFill>
              <a:latin typeface="游ゴシック"/>
            </a:endParaRPr>
          </a:p>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　</a:t>
            </a:r>
            <a:r>
              <a:rPr b="0" lang="en-US" sz="1800" spc="-1" strike="noStrike">
                <a:solidFill>
                  <a:schemeClr val="dk1">
                    <a:lumMod val="75000"/>
                    <a:lumOff val="25000"/>
                  </a:schemeClr>
                </a:solidFill>
                <a:latin typeface="メイリオ"/>
                <a:ea typeface="メイリオ"/>
              </a:rPr>
              <a:t>2005</a:t>
            </a:r>
            <a:r>
              <a:rPr b="0" lang="ja-JP" sz="1800" spc="-1" strike="noStrike">
                <a:solidFill>
                  <a:schemeClr val="dk1">
                    <a:lumMod val="75000"/>
                    <a:lumOff val="25000"/>
                  </a:schemeClr>
                </a:solidFill>
                <a:latin typeface="メイリオ"/>
                <a:ea typeface="メイリオ"/>
              </a:rPr>
              <a:t>年の農業者人口：</a:t>
            </a:r>
            <a:r>
              <a:rPr b="0" lang="en-US" sz="1800" spc="-1" strike="noStrike">
                <a:solidFill>
                  <a:schemeClr val="dk1">
                    <a:lumMod val="75000"/>
                    <a:lumOff val="25000"/>
                  </a:schemeClr>
                </a:solidFill>
                <a:latin typeface="メイリオ"/>
                <a:ea typeface="メイリオ"/>
              </a:rPr>
              <a:t>335</a:t>
            </a:r>
            <a:r>
              <a:rPr b="0" lang="ja-JP" sz="1800" spc="-1" strike="noStrike">
                <a:solidFill>
                  <a:schemeClr val="dk1">
                    <a:lumMod val="75000"/>
                    <a:lumOff val="25000"/>
                  </a:schemeClr>
                </a:solidFill>
                <a:latin typeface="メイリオ"/>
                <a:ea typeface="メイリオ"/>
              </a:rPr>
              <a:t>万人　⇒　</a:t>
            </a:r>
            <a:r>
              <a:rPr b="0" lang="en-US" sz="1800" spc="-1" strike="noStrike">
                <a:solidFill>
                  <a:schemeClr val="dk1">
                    <a:lumMod val="75000"/>
                    <a:lumOff val="25000"/>
                  </a:schemeClr>
                </a:solidFill>
                <a:latin typeface="メイリオ"/>
                <a:ea typeface="メイリオ"/>
              </a:rPr>
              <a:t>2020</a:t>
            </a:r>
            <a:r>
              <a:rPr b="0" lang="ja-JP" sz="1800" spc="-1" strike="noStrike">
                <a:solidFill>
                  <a:schemeClr val="dk1">
                    <a:lumMod val="75000"/>
                    <a:lumOff val="25000"/>
                  </a:schemeClr>
                </a:solidFill>
                <a:latin typeface="メイリオ"/>
                <a:ea typeface="メイリオ"/>
              </a:rPr>
              <a:t>年の農業者人口：</a:t>
            </a:r>
            <a:r>
              <a:rPr b="1" lang="en-US" sz="1800" spc="-1" strike="noStrike">
                <a:solidFill>
                  <a:schemeClr val="dk1">
                    <a:lumMod val="75000"/>
                    <a:lumOff val="25000"/>
                  </a:schemeClr>
                </a:solidFill>
                <a:latin typeface="メイリオ"/>
                <a:ea typeface="メイリオ"/>
              </a:rPr>
              <a:t>167</a:t>
            </a:r>
            <a:r>
              <a:rPr b="1" lang="ja-JP" sz="1800" spc="-1" strike="noStrike">
                <a:solidFill>
                  <a:schemeClr val="dk1">
                    <a:lumMod val="75000"/>
                    <a:lumOff val="25000"/>
                  </a:schemeClr>
                </a:solidFill>
                <a:latin typeface="メイリオ"/>
                <a:ea typeface="メイリオ"/>
              </a:rPr>
              <a:t>万人</a:t>
            </a:r>
            <a:endParaRPr b="0" lang="en-US" sz="1800" spc="-1" strike="noStrike">
              <a:solidFill>
                <a:schemeClr val="dk1"/>
              </a:solidFill>
              <a:latin typeface="游ゴシック"/>
            </a:endParaRPr>
          </a:p>
          <a:p>
            <a:pPr indent="0" defTabSz="685800">
              <a:lnSpc>
                <a:spcPct val="90000"/>
              </a:lnSpc>
              <a:spcBef>
                <a:spcPts val="751"/>
              </a:spcBef>
              <a:spcAft>
                <a:spcPts val="1199"/>
              </a:spcAft>
              <a:buNone/>
              <a:tabLst>
                <a:tab algn="l" pos="0"/>
              </a:tabLst>
            </a:pPr>
            <a:r>
              <a:rPr b="0" lang="ja-JP" sz="1800" spc="-1" strike="noStrike">
                <a:solidFill>
                  <a:schemeClr val="dk1">
                    <a:lumMod val="75000"/>
                    <a:lumOff val="25000"/>
                  </a:schemeClr>
                </a:solidFill>
                <a:latin typeface="メイリオ"/>
                <a:ea typeface="メイリオ"/>
              </a:rPr>
              <a:t>　</a:t>
            </a:r>
            <a:r>
              <a:rPr b="1" lang="en-US" sz="1800" spc="-1" strike="noStrike">
                <a:solidFill>
                  <a:schemeClr val="dk1">
                    <a:lumMod val="75000"/>
                    <a:lumOff val="25000"/>
                  </a:schemeClr>
                </a:solidFill>
                <a:latin typeface="メイリオ"/>
                <a:ea typeface="メイリオ"/>
              </a:rPr>
              <a:t>15</a:t>
            </a:r>
            <a:r>
              <a:rPr b="1" lang="ja-JP" sz="1800" spc="-1" strike="noStrike">
                <a:solidFill>
                  <a:schemeClr val="dk1">
                    <a:lumMod val="75000"/>
                    <a:lumOff val="25000"/>
                  </a:schemeClr>
                </a:solidFill>
                <a:latin typeface="メイリオ"/>
                <a:ea typeface="メイリオ"/>
              </a:rPr>
              <a:t>年間で</a:t>
            </a:r>
            <a:r>
              <a:rPr b="1" lang="en-US" sz="1800" spc="-1" strike="noStrike">
                <a:solidFill>
                  <a:schemeClr val="dk1">
                    <a:lumMod val="75000"/>
                    <a:lumOff val="25000"/>
                  </a:schemeClr>
                </a:solidFill>
                <a:latin typeface="メイリオ"/>
                <a:ea typeface="メイリオ"/>
              </a:rPr>
              <a:t>168</a:t>
            </a:r>
            <a:r>
              <a:rPr b="1" lang="ja-JP" sz="1800" spc="-1" strike="noStrike">
                <a:solidFill>
                  <a:schemeClr val="dk1">
                    <a:lumMod val="75000"/>
                    <a:lumOff val="25000"/>
                  </a:schemeClr>
                </a:solidFill>
                <a:latin typeface="メイリオ"/>
                <a:ea typeface="メイリオ"/>
              </a:rPr>
              <a:t>万人減少</a:t>
            </a:r>
            <a:endParaRPr b="0" lang="en-US" sz="18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米販売価格の下落</a:t>
            </a:r>
            <a:r>
              <a:rPr b="0" lang="ja-JP" sz="1600" spc="-1" strike="noStrike">
                <a:solidFill>
                  <a:schemeClr val="dk1">
                    <a:lumMod val="75000"/>
                    <a:lumOff val="25000"/>
                  </a:schemeClr>
                </a:solidFill>
                <a:latin typeface="メイリオ"/>
                <a:ea typeface="メイリオ"/>
              </a:rPr>
              <a:t>（農林水産省米の相対取引価格より）</a:t>
            </a:r>
            <a:endParaRPr b="0" lang="en-US" sz="1600" spc="-1" strike="noStrike">
              <a:solidFill>
                <a:schemeClr val="dk1"/>
              </a:solidFill>
              <a:latin typeface="游ゴシック"/>
            </a:endParaRPr>
          </a:p>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　</a:t>
            </a:r>
            <a:r>
              <a:rPr b="0" lang="en-US" sz="1800" spc="-1" strike="noStrike">
                <a:solidFill>
                  <a:schemeClr val="dk1">
                    <a:lumMod val="75000"/>
                    <a:lumOff val="25000"/>
                  </a:schemeClr>
                </a:solidFill>
                <a:latin typeface="メイリオ"/>
                <a:ea typeface="メイリオ"/>
              </a:rPr>
              <a:t>2007</a:t>
            </a:r>
            <a:r>
              <a:rPr b="0" lang="ja-JP" sz="1800" spc="-1" strike="noStrike">
                <a:solidFill>
                  <a:schemeClr val="dk1">
                    <a:lumMod val="75000"/>
                    <a:lumOff val="25000"/>
                  </a:schemeClr>
                </a:solidFill>
                <a:latin typeface="メイリオ"/>
                <a:ea typeface="メイリオ"/>
              </a:rPr>
              <a:t>年の取引価格：</a:t>
            </a:r>
            <a:r>
              <a:rPr b="0" lang="en-US" sz="1800" spc="-1" strike="noStrike">
                <a:solidFill>
                  <a:schemeClr val="dk1">
                    <a:lumMod val="75000"/>
                    <a:lumOff val="25000"/>
                  </a:schemeClr>
                </a:solidFill>
                <a:latin typeface="メイリオ"/>
                <a:ea typeface="メイリオ"/>
              </a:rPr>
              <a:t>15,160</a:t>
            </a:r>
            <a:r>
              <a:rPr b="0" lang="ja-JP" sz="1800" spc="-1" strike="noStrike">
                <a:solidFill>
                  <a:schemeClr val="dk1">
                    <a:lumMod val="75000"/>
                    <a:lumOff val="25000"/>
                  </a:schemeClr>
                </a:solidFill>
                <a:latin typeface="メイリオ"/>
                <a:ea typeface="メイリオ"/>
              </a:rPr>
              <a:t>円　⇒　</a:t>
            </a:r>
            <a:r>
              <a:rPr b="0" lang="en-US" sz="1800" spc="-1" strike="noStrike">
                <a:solidFill>
                  <a:schemeClr val="dk1">
                    <a:lumMod val="75000"/>
                    <a:lumOff val="25000"/>
                  </a:schemeClr>
                </a:solidFill>
                <a:latin typeface="メイリオ"/>
                <a:ea typeface="メイリオ"/>
              </a:rPr>
              <a:t>2022</a:t>
            </a:r>
            <a:r>
              <a:rPr b="0" lang="ja-JP" sz="1800" spc="-1" strike="noStrike">
                <a:solidFill>
                  <a:schemeClr val="dk1">
                    <a:lumMod val="75000"/>
                    <a:lumOff val="25000"/>
                  </a:schemeClr>
                </a:solidFill>
                <a:latin typeface="メイリオ"/>
                <a:ea typeface="メイリオ"/>
              </a:rPr>
              <a:t>年の取引価格：</a:t>
            </a:r>
            <a:r>
              <a:rPr b="1" lang="en-US" sz="1800" spc="-1" strike="noStrike">
                <a:solidFill>
                  <a:schemeClr val="dk1">
                    <a:lumMod val="75000"/>
                    <a:lumOff val="25000"/>
                  </a:schemeClr>
                </a:solidFill>
                <a:latin typeface="メイリオ"/>
                <a:ea typeface="メイリオ"/>
              </a:rPr>
              <a:t>13,902</a:t>
            </a:r>
            <a:r>
              <a:rPr b="1" lang="ja-JP" sz="1800" spc="-1" strike="noStrike">
                <a:solidFill>
                  <a:schemeClr val="dk1">
                    <a:lumMod val="75000"/>
                    <a:lumOff val="25000"/>
                  </a:schemeClr>
                </a:solidFill>
                <a:latin typeface="メイリオ"/>
                <a:ea typeface="メイリオ"/>
              </a:rPr>
              <a:t>円</a:t>
            </a:r>
            <a:endParaRPr b="0" lang="en-US" sz="1800" spc="-1" strike="noStrike">
              <a:solidFill>
                <a:schemeClr val="dk1"/>
              </a:solidFill>
              <a:latin typeface="游ゴシック"/>
            </a:endParaRPr>
          </a:p>
          <a:p>
            <a:pPr indent="0" defTabSz="685800">
              <a:lnSpc>
                <a:spcPct val="90000"/>
              </a:lnSpc>
              <a:spcBef>
                <a:spcPts val="751"/>
              </a:spcBef>
              <a:spcAft>
                <a:spcPts val="1199"/>
              </a:spcAft>
              <a:buNone/>
              <a:tabLst>
                <a:tab algn="l" pos="0"/>
              </a:tabLst>
            </a:pPr>
            <a:r>
              <a:rPr b="1" lang="ja-JP" sz="1800" spc="-1" strike="noStrike">
                <a:solidFill>
                  <a:schemeClr val="dk1">
                    <a:lumMod val="75000"/>
                    <a:lumOff val="25000"/>
                  </a:schemeClr>
                </a:solidFill>
                <a:latin typeface="メイリオ"/>
                <a:ea typeface="メイリオ"/>
              </a:rPr>
              <a:t>　</a:t>
            </a:r>
            <a:r>
              <a:rPr b="0" lang="ja-JP" sz="1800" spc="-1" strike="noStrike">
                <a:solidFill>
                  <a:schemeClr val="dk1">
                    <a:lumMod val="75000"/>
                    <a:lumOff val="25000"/>
                  </a:schemeClr>
                </a:solidFill>
                <a:latin typeface="メイリオ"/>
                <a:ea typeface="メイリオ"/>
              </a:rPr>
              <a:t>しかし肥料や農薬、燃料費などの</a:t>
            </a:r>
            <a:r>
              <a:rPr b="1" lang="ja-JP" sz="1800" spc="-1" strike="noStrike">
                <a:solidFill>
                  <a:schemeClr val="dk1">
                    <a:lumMod val="75000"/>
                    <a:lumOff val="25000"/>
                  </a:schemeClr>
                </a:solidFill>
                <a:latin typeface="メイリオ"/>
                <a:ea typeface="メイリオ"/>
              </a:rPr>
              <a:t>経費</a:t>
            </a:r>
            <a:r>
              <a:rPr b="1" lang="ja-JP" sz="1800" spc="-1" strike="dblStrike">
                <a:solidFill>
                  <a:schemeClr val="dk1">
                    <a:lumMod val="75000"/>
                    <a:lumOff val="25000"/>
                  </a:schemeClr>
                </a:solidFill>
                <a:latin typeface="メイリオ"/>
                <a:ea typeface="メイリオ"/>
              </a:rPr>
              <a:t>額</a:t>
            </a:r>
            <a:r>
              <a:rPr b="1" lang="ja-JP" sz="1800" spc="-1" strike="noStrike">
                <a:solidFill>
                  <a:schemeClr val="dk1">
                    <a:lumMod val="75000"/>
                    <a:lumOff val="25000"/>
                  </a:schemeClr>
                </a:solidFill>
                <a:latin typeface="メイリオ"/>
                <a:ea typeface="メイリオ"/>
              </a:rPr>
              <a:t>は上昇傾向</a:t>
            </a:r>
            <a:endParaRPr b="0" lang="en-US" sz="18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農地の集約化が進み、経営規模が拡大（</a:t>
            </a:r>
            <a:r>
              <a:rPr b="0" lang="ja-JP" sz="1600" spc="-1" strike="noStrike">
                <a:solidFill>
                  <a:schemeClr val="dk1">
                    <a:lumMod val="75000"/>
                    <a:lumOff val="25000"/>
                  </a:schemeClr>
                </a:solidFill>
                <a:latin typeface="メイリオ"/>
                <a:ea typeface="メイリオ"/>
              </a:rPr>
              <a:t>農林業センサス・農林水産省統計部）</a:t>
            </a:r>
            <a:endParaRPr b="0" lang="en-US" sz="1600" spc="-1" strike="noStrike">
              <a:solidFill>
                <a:schemeClr val="dk1"/>
              </a:solidFill>
              <a:latin typeface="游ゴシック"/>
            </a:endParaRPr>
          </a:p>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　</a:t>
            </a:r>
            <a:r>
              <a:rPr b="0" lang="ja-JP" sz="1800" spc="-1" strike="noStrike">
                <a:solidFill>
                  <a:schemeClr val="dk1">
                    <a:lumMod val="75000"/>
                    <a:lumOff val="25000"/>
                  </a:schemeClr>
                </a:solidFill>
                <a:latin typeface="メイリオ"/>
                <a:ea typeface="メイリオ"/>
              </a:rPr>
              <a:t>５町歩以上の農業経営体は、</a:t>
            </a:r>
            <a:r>
              <a:rPr b="0" lang="en-US" sz="1800" spc="-1" strike="noStrike">
                <a:solidFill>
                  <a:schemeClr val="dk1">
                    <a:lumMod val="75000"/>
                    <a:lumOff val="25000"/>
                  </a:schemeClr>
                </a:solidFill>
                <a:latin typeface="メイリオ"/>
                <a:ea typeface="メイリオ"/>
              </a:rPr>
              <a:t>2005</a:t>
            </a:r>
            <a:r>
              <a:rPr b="0" lang="ja-JP" sz="1800" spc="-1" strike="noStrike">
                <a:solidFill>
                  <a:schemeClr val="dk1">
                    <a:lumMod val="75000"/>
                    <a:lumOff val="25000"/>
                  </a:schemeClr>
                </a:solidFill>
                <a:latin typeface="メイリオ"/>
                <a:ea typeface="メイリオ"/>
              </a:rPr>
              <a:t>年：</a:t>
            </a:r>
            <a:r>
              <a:rPr b="0" lang="en-US" sz="1800" spc="-1" strike="noStrike">
                <a:solidFill>
                  <a:schemeClr val="dk1">
                    <a:lumMod val="75000"/>
                    <a:lumOff val="25000"/>
                  </a:schemeClr>
                </a:solidFill>
                <a:latin typeface="メイリオ"/>
                <a:ea typeface="メイリオ"/>
              </a:rPr>
              <a:t>34.2</a:t>
            </a:r>
            <a:r>
              <a:rPr b="0" lang="ja-JP" sz="1800" spc="-1" strike="noStrike">
                <a:solidFill>
                  <a:schemeClr val="dk1">
                    <a:lumMod val="75000"/>
                    <a:lumOff val="25000"/>
                  </a:schemeClr>
                </a:solidFill>
                <a:latin typeface="メイリオ"/>
                <a:ea typeface="メイリオ"/>
              </a:rPr>
              <a:t>％　⇒　</a:t>
            </a:r>
            <a:r>
              <a:rPr b="0" lang="en-US" sz="1800" spc="-1" strike="noStrike">
                <a:solidFill>
                  <a:schemeClr val="dk1">
                    <a:lumMod val="75000"/>
                    <a:lumOff val="25000"/>
                  </a:schemeClr>
                </a:solidFill>
                <a:latin typeface="メイリオ"/>
                <a:ea typeface="メイリオ"/>
              </a:rPr>
              <a:t>2015</a:t>
            </a:r>
            <a:r>
              <a:rPr b="0" lang="ja-JP" sz="1800" spc="-1" strike="noStrike">
                <a:solidFill>
                  <a:schemeClr val="dk1">
                    <a:lumMod val="75000"/>
                    <a:lumOff val="25000"/>
                  </a:schemeClr>
                </a:solidFill>
                <a:latin typeface="メイリオ"/>
                <a:ea typeface="メイリオ"/>
              </a:rPr>
              <a:t>年：</a:t>
            </a:r>
            <a:r>
              <a:rPr b="1" lang="en-US" sz="1800" spc="-1" strike="noStrike">
                <a:solidFill>
                  <a:schemeClr val="dk1">
                    <a:lumMod val="75000"/>
                    <a:lumOff val="25000"/>
                  </a:schemeClr>
                </a:solidFill>
                <a:latin typeface="メイリオ"/>
                <a:ea typeface="メイリオ"/>
              </a:rPr>
              <a:t>43.3</a:t>
            </a:r>
            <a:r>
              <a:rPr b="1" lang="ja-JP" sz="1800" spc="-1" strike="noStrike">
                <a:solidFill>
                  <a:schemeClr val="dk1">
                    <a:lumMod val="75000"/>
                    <a:lumOff val="25000"/>
                  </a:schemeClr>
                </a:solidFill>
                <a:latin typeface="メイリオ"/>
                <a:ea typeface="メイリオ"/>
              </a:rPr>
              <a:t>％</a:t>
            </a:r>
            <a:endParaRPr b="0" lang="en-US" sz="1800" spc="-1" strike="noStrike">
              <a:solidFill>
                <a:schemeClr val="dk1"/>
              </a:solidFill>
              <a:latin typeface="游ゴシック"/>
            </a:endParaRPr>
          </a:p>
          <a:p>
            <a:pPr indent="0" defTabSz="685800">
              <a:lnSpc>
                <a:spcPct val="90000"/>
              </a:lnSpc>
              <a:spcBef>
                <a:spcPts val="751"/>
              </a:spcBef>
              <a:spcAft>
                <a:spcPts val="1199"/>
              </a:spcAft>
              <a:buNone/>
              <a:tabLst>
                <a:tab algn="l" pos="0"/>
              </a:tabLst>
            </a:pPr>
            <a:r>
              <a:rPr b="1" lang="ja-JP" sz="1800" spc="-1" strike="noStrike">
                <a:solidFill>
                  <a:schemeClr val="dk1">
                    <a:lumMod val="75000"/>
                    <a:lumOff val="25000"/>
                  </a:schemeClr>
                </a:solidFill>
                <a:latin typeface="メイリオ"/>
                <a:ea typeface="メイリオ"/>
              </a:rPr>
              <a:t>　</a:t>
            </a:r>
            <a:r>
              <a:rPr b="0" lang="en-US" sz="1800" spc="-1" strike="noStrike">
                <a:solidFill>
                  <a:schemeClr val="dk1">
                    <a:lumMod val="75000"/>
                    <a:lumOff val="25000"/>
                  </a:schemeClr>
                </a:solidFill>
                <a:latin typeface="メイリオ"/>
                <a:ea typeface="メイリオ"/>
              </a:rPr>
              <a:t>2010</a:t>
            </a:r>
            <a:r>
              <a:rPr b="0" lang="ja-JP" sz="1800" spc="-1" strike="noStrike">
                <a:solidFill>
                  <a:schemeClr val="dk1">
                    <a:lumMod val="75000"/>
                    <a:lumOff val="25000"/>
                  </a:schemeClr>
                </a:solidFill>
                <a:latin typeface="メイリオ"/>
                <a:ea typeface="メイリオ"/>
              </a:rPr>
              <a:t>年の法人数：</a:t>
            </a:r>
            <a:r>
              <a:rPr b="0" lang="en-US" sz="1800" spc="-1" strike="noStrike">
                <a:solidFill>
                  <a:schemeClr val="dk1">
                    <a:lumMod val="75000"/>
                    <a:lumOff val="25000"/>
                  </a:schemeClr>
                </a:solidFill>
                <a:latin typeface="メイリオ"/>
                <a:ea typeface="メイリオ"/>
              </a:rPr>
              <a:t>22,000</a:t>
            </a:r>
            <a:r>
              <a:rPr b="0" lang="ja-JP" sz="1800" spc="-1" strike="noStrike">
                <a:solidFill>
                  <a:schemeClr val="dk1">
                    <a:lumMod val="75000"/>
                    <a:lumOff val="25000"/>
                  </a:schemeClr>
                </a:solidFill>
                <a:latin typeface="メイリオ"/>
                <a:ea typeface="メイリオ"/>
              </a:rPr>
              <a:t>件　⇒　</a:t>
            </a:r>
            <a:r>
              <a:rPr b="0" lang="en-US" sz="1800" spc="-1" strike="noStrike">
                <a:solidFill>
                  <a:schemeClr val="dk1">
                    <a:lumMod val="75000"/>
                    <a:lumOff val="25000"/>
                  </a:schemeClr>
                </a:solidFill>
                <a:latin typeface="メイリオ"/>
                <a:ea typeface="メイリオ"/>
              </a:rPr>
              <a:t>2020</a:t>
            </a:r>
            <a:r>
              <a:rPr b="0" lang="ja-JP" sz="1800" spc="-1" strike="noStrike">
                <a:solidFill>
                  <a:schemeClr val="dk1">
                    <a:lumMod val="75000"/>
                    <a:lumOff val="25000"/>
                  </a:schemeClr>
                </a:solidFill>
                <a:latin typeface="メイリオ"/>
                <a:ea typeface="メイリオ"/>
              </a:rPr>
              <a:t>年の法人数：</a:t>
            </a:r>
            <a:r>
              <a:rPr b="1" lang="en-US" sz="1800" spc="-1" strike="noStrike">
                <a:solidFill>
                  <a:schemeClr val="dk1">
                    <a:lumMod val="75000"/>
                    <a:lumOff val="25000"/>
                  </a:schemeClr>
                </a:solidFill>
                <a:latin typeface="メイリオ"/>
                <a:ea typeface="メイリオ"/>
              </a:rPr>
              <a:t>31,000</a:t>
            </a:r>
            <a:r>
              <a:rPr b="1" lang="ja-JP" sz="1800" spc="-1" strike="noStrike">
                <a:solidFill>
                  <a:schemeClr val="dk1">
                    <a:lumMod val="75000"/>
                    <a:lumOff val="25000"/>
                  </a:schemeClr>
                </a:solidFill>
                <a:latin typeface="メイリオ"/>
                <a:ea typeface="メイリオ"/>
              </a:rPr>
              <a:t>件（</a:t>
            </a:r>
            <a:r>
              <a:rPr b="1" lang="en-US" sz="1800" spc="-1" strike="noStrike">
                <a:solidFill>
                  <a:schemeClr val="dk1">
                    <a:lumMod val="75000"/>
                    <a:lumOff val="25000"/>
                  </a:schemeClr>
                </a:solidFill>
                <a:latin typeface="メイリオ"/>
                <a:ea typeface="メイリオ"/>
              </a:rPr>
              <a:t>40.9</a:t>
            </a:r>
            <a:r>
              <a:rPr b="1" lang="ja-JP" sz="1800" spc="-1" strike="noStrike">
                <a:solidFill>
                  <a:schemeClr val="dk1">
                    <a:lumMod val="75000"/>
                    <a:lumOff val="25000"/>
                  </a:schemeClr>
                </a:solidFill>
                <a:latin typeface="メイリオ"/>
                <a:ea typeface="メイリオ"/>
              </a:rPr>
              <a:t>％増）</a:t>
            </a:r>
            <a:endParaRPr b="0" lang="en-US" sz="18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畑作による稼げる農業の推進</a:t>
            </a:r>
            <a:r>
              <a:rPr b="0" lang="ja-JP" sz="1600" spc="-1" strike="noStrike">
                <a:solidFill>
                  <a:schemeClr val="dk1">
                    <a:lumMod val="75000"/>
                    <a:lumOff val="25000"/>
                  </a:schemeClr>
                </a:solidFill>
                <a:latin typeface="メイリオ"/>
                <a:ea typeface="メイリオ"/>
              </a:rPr>
              <a:t>（農林水産省土地改良長期計画より）</a:t>
            </a:r>
            <a:endParaRPr b="0" lang="en-US" sz="1600" spc="-1" strike="noStrike">
              <a:solidFill>
                <a:schemeClr val="dk1"/>
              </a:solidFill>
              <a:latin typeface="游ゴシック"/>
            </a:endParaRPr>
          </a:p>
          <a:p>
            <a:pPr marL="1584000" indent="-1584000" defTabSz="685800">
              <a:lnSpc>
                <a:spcPct val="90000"/>
              </a:lnSpc>
              <a:spcBef>
                <a:spcPts val="751"/>
              </a:spcBef>
              <a:buNone/>
              <a:tabLst>
                <a:tab algn="l" pos="0"/>
              </a:tabLst>
            </a:pPr>
            <a:r>
              <a:rPr b="0" lang="ja-JP" sz="1800" spc="-1" strike="noStrike">
                <a:solidFill>
                  <a:schemeClr val="dk1">
                    <a:lumMod val="75000"/>
                    <a:lumOff val="25000"/>
                  </a:schemeClr>
                </a:solidFill>
                <a:latin typeface="メイリオ"/>
                <a:ea typeface="メイリオ"/>
              </a:rPr>
              <a:t>　政府目標１：担い手への</a:t>
            </a:r>
            <a:r>
              <a:rPr b="1" lang="ja-JP" sz="1800" spc="-1" strike="noStrike">
                <a:solidFill>
                  <a:schemeClr val="dk1">
                    <a:lumMod val="75000"/>
                    <a:lumOff val="25000"/>
                  </a:schemeClr>
                </a:solidFill>
                <a:latin typeface="メイリオ"/>
                <a:ea typeface="メイリオ"/>
              </a:rPr>
              <a:t>農地の集積・集約化</a:t>
            </a:r>
            <a:r>
              <a:rPr b="0" lang="ja-JP" sz="1800" spc="-1" strike="noStrike">
                <a:solidFill>
                  <a:schemeClr val="dk1">
                    <a:lumMod val="75000"/>
                    <a:lumOff val="25000"/>
                  </a:schemeClr>
                </a:solidFill>
                <a:latin typeface="メイリオ"/>
                <a:ea typeface="メイリオ"/>
              </a:rPr>
              <a:t>、スマート農業の推進による生産コスト削減を通じた農業競争力の強化</a:t>
            </a:r>
            <a:endParaRPr b="0" lang="en-US" sz="1800" spc="-1" strike="noStrike">
              <a:solidFill>
                <a:schemeClr val="dk1"/>
              </a:solidFill>
              <a:latin typeface="游ゴシック"/>
            </a:endParaRPr>
          </a:p>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　</a:t>
            </a:r>
            <a:r>
              <a:rPr b="0" lang="ja-JP" sz="1800" spc="-1" strike="noStrike">
                <a:solidFill>
                  <a:schemeClr val="dk1">
                    <a:lumMod val="75000"/>
                    <a:lumOff val="25000"/>
                  </a:schemeClr>
                </a:solidFill>
                <a:latin typeface="メイリオ"/>
                <a:ea typeface="メイリオ"/>
              </a:rPr>
              <a:t>政府目標２：</a:t>
            </a:r>
            <a:r>
              <a:rPr b="1" lang="ja-JP" sz="1800" spc="-1" strike="noStrike">
                <a:solidFill>
                  <a:schemeClr val="dk1">
                    <a:lumMod val="75000"/>
                    <a:lumOff val="25000"/>
                  </a:schemeClr>
                </a:solidFill>
                <a:latin typeface="メイリオ"/>
                <a:ea typeface="メイリオ"/>
              </a:rPr>
              <a:t>高収益作物への転換</a:t>
            </a:r>
            <a:r>
              <a:rPr b="0" lang="ja-JP" sz="1800" spc="-1" strike="noStrike">
                <a:solidFill>
                  <a:schemeClr val="dk1">
                    <a:lumMod val="75000"/>
                    <a:lumOff val="25000"/>
                  </a:schemeClr>
                </a:solidFill>
                <a:latin typeface="メイリオ"/>
                <a:ea typeface="メイリオ"/>
              </a:rPr>
              <a:t>、産地形成を通じた</a:t>
            </a:r>
            <a:r>
              <a:rPr b="1" lang="ja-JP" sz="1800" spc="-1" strike="noStrike">
                <a:solidFill>
                  <a:schemeClr val="dk1">
                    <a:lumMod val="75000"/>
                    <a:lumOff val="25000"/>
                  </a:schemeClr>
                </a:solidFill>
                <a:latin typeface="メイリオ"/>
                <a:ea typeface="メイリオ"/>
              </a:rPr>
              <a:t>収益力の強化</a:t>
            </a:r>
            <a:endParaRPr b="0" lang="en-US" sz="1800" spc="-1" strike="noStrike">
              <a:solidFill>
                <a:schemeClr val="dk1"/>
              </a:solidFill>
              <a:latin typeface="游ゴシック"/>
            </a:endParaRPr>
          </a:p>
        </p:txBody>
      </p:sp>
      <p:sp>
        <p:nvSpPr>
          <p:cNvPr id="87" name="テキスト ボックス 3"/>
          <p:cNvSpPr/>
          <p:nvPr/>
        </p:nvSpPr>
        <p:spPr>
          <a:xfrm>
            <a:off x="113400" y="5784840"/>
            <a:ext cx="8844120" cy="6994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ja-JP" sz="2000" spc="-1" strike="noStrike">
                <a:solidFill>
                  <a:schemeClr val="dk1"/>
                </a:solidFill>
                <a:latin typeface="メイリオ"/>
                <a:ea typeface="メイリオ"/>
              </a:rPr>
              <a:t>　個人の自家消費目的の農家が減っていき、</a:t>
            </a:r>
            <a:r>
              <a:rPr b="1" lang="ja-JP" sz="2000" spc="-1" strike="noStrike">
                <a:solidFill>
                  <a:schemeClr val="dk1"/>
                </a:solidFill>
                <a:latin typeface="メイリオ"/>
                <a:ea typeface="メイリオ"/>
              </a:rPr>
              <a:t>農業法人への農地の貸出や集積</a:t>
            </a:r>
            <a:r>
              <a:rPr b="0" lang="ja-JP" sz="2000" spc="-1" strike="noStrike">
                <a:solidFill>
                  <a:schemeClr val="dk1"/>
                </a:solidFill>
                <a:latin typeface="メイリオ"/>
                <a:ea typeface="メイリオ"/>
              </a:rPr>
              <a:t>が進み、</a:t>
            </a:r>
            <a:r>
              <a:rPr b="1" lang="ja-JP" sz="2000" spc="-1" strike="noStrike">
                <a:solidFill>
                  <a:schemeClr val="dk1"/>
                </a:solidFill>
                <a:latin typeface="メイリオ"/>
                <a:ea typeface="メイリオ"/>
              </a:rPr>
              <a:t>稼げる農業が</a:t>
            </a:r>
            <a:r>
              <a:rPr b="0" lang="ja-JP" sz="2000" spc="-1" strike="noStrike">
                <a:solidFill>
                  <a:schemeClr val="dk1"/>
                </a:solidFill>
                <a:latin typeface="メイリオ"/>
                <a:ea typeface="メイリオ"/>
              </a:rPr>
              <a:t>展開されている。</a:t>
            </a:r>
            <a:endParaRPr b="0" lang="en-US" sz="2000" spc="-1" strike="noStrike">
              <a:solidFill>
                <a:srgbClr val="000000"/>
              </a:solidFill>
              <a:latin typeface="Arial"/>
            </a:endParaRPr>
          </a:p>
        </p:txBody>
      </p:sp>
      <p:sp>
        <p:nvSpPr>
          <p:cNvPr id="4" name="PlaceHolder 3"/>
          <p:cNvSpPr>
            <a:spLocks noGrp="1"/>
          </p:cNvSpPr>
          <p:nvPr>
            <p:ph type="sldNum" idx="11"/>
          </p:nvPr>
        </p:nvSpPr>
        <p:spPr/>
        <p:txBody>
          <a:bodyPr/>
          <a:p>
            <a:fld id="{13B3B931-5BD9-4FBC-A842-E52E7B838FC3}" type="slidenum">
              <a:t>3</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0" y="0"/>
            <a:ext cx="9143640" cy="560520"/>
          </a:xfrm>
          <a:prstGeom prst="rect">
            <a:avLst/>
          </a:prstGeom>
          <a:noFill/>
          <a:ln w="0">
            <a:noFill/>
          </a:ln>
        </p:spPr>
        <p:txBody>
          <a:bodyPr lIns="91440" rIns="91440" tIns="45720" bIns="45720" anchor="ctr">
            <a:noAutofit/>
          </a:bodyPr>
          <a:p>
            <a:pPr indent="0" defTabSz="685800">
              <a:lnSpc>
                <a:spcPct val="90000"/>
              </a:lnSpc>
              <a:spcAft>
                <a:spcPts val="1800"/>
              </a:spcAft>
              <a:buNone/>
            </a:pPr>
            <a:r>
              <a:rPr b="0" lang="ja-JP" sz="2800" spc="-1" strike="noStrike">
                <a:solidFill>
                  <a:schemeClr val="dk1">
                    <a:lumMod val="75000"/>
                    <a:lumOff val="25000"/>
                  </a:schemeClr>
                </a:solidFill>
                <a:latin typeface="メイリオ"/>
                <a:ea typeface="メイリオ"/>
              </a:rPr>
              <a:t>１　伊豆市内の農業の現状と課題</a:t>
            </a:r>
            <a:endParaRPr b="0" lang="en-US" sz="2800" spc="-1" strike="noStrike">
              <a:solidFill>
                <a:schemeClr val="dk1"/>
              </a:solidFill>
              <a:latin typeface="游ゴシック"/>
            </a:endParaRPr>
          </a:p>
        </p:txBody>
      </p:sp>
      <p:sp>
        <p:nvSpPr>
          <p:cNvPr id="89" name="PlaceHolder 2"/>
          <p:cNvSpPr>
            <a:spLocks noGrp="1"/>
          </p:cNvSpPr>
          <p:nvPr>
            <p:ph/>
          </p:nvPr>
        </p:nvSpPr>
        <p:spPr>
          <a:xfrm>
            <a:off x="149760" y="630720"/>
            <a:ext cx="4305960" cy="6053040"/>
          </a:xfrm>
          <a:prstGeom prst="rect">
            <a:avLst/>
          </a:prstGeom>
          <a:noFill/>
          <a:ln w="0">
            <a:solidFill>
              <a:srgbClr val="000000"/>
            </a:solidFill>
          </a:ln>
        </p:spPr>
        <p:txBody>
          <a:bodyPr lIns="72000" rIns="72000" tIns="108000" bIns="0" anchor="t">
            <a:normAutofit/>
          </a:bodyPr>
          <a:p>
            <a:pPr indent="0" algn="ctr"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＜現状＞</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昭和時代の基盤整備等により、成形された</a:t>
            </a:r>
            <a:r>
              <a:rPr b="1" lang="ja-JP" sz="2000" spc="-1" strike="noStrike">
                <a:solidFill>
                  <a:schemeClr val="dk1">
                    <a:lumMod val="75000"/>
                    <a:lumOff val="25000"/>
                  </a:schemeClr>
                </a:solidFill>
                <a:latin typeface="メイリオ"/>
                <a:ea typeface="メイリオ"/>
              </a:rPr>
              <a:t>水田で個人の兼業農家</a:t>
            </a:r>
            <a:r>
              <a:rPr b="0" lang="ja-JP" sz="2000" spc="-1" strike="noStrike">
                <a:solidFill>
                  <a:schemeClr val="dk1">
                    <a:lumMod val="75000"/>
                    <a:lumOff val="25000"/>
                  </a:schemeClr>
                </a:solidFill>
                <a:latin typeface="メイリオ"/>
                <a:ea typeface="メイリオ"/>
              </a:rPr>
              <a:t>が自家消費目的で農地を利用・維持している状況。</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山間部は上流であるため水質が良く、</a:t>
            </a:r>
            <a:r>
              <a:rPr b="1" lang="ja-JP" sz="2000" spc="-1" strike="noStrike">
                <a:solidFill>
                  <a:schemeClr val="dk1">
                    <a:lumMod val="75000"/>
                    <a:lumOff val="25000"/>
                  </a:schemeClr>
                </a:solidFill>
                <a:latin typeface="メイリオ"/>
                <a:ea typeface="メイリオ"/>
              </a:rPr>
              <a:t>食味値の高いコメ生産</a:t>
            </a:r>
            <a:r>
              <a:rPr b="0" lang="ja-JP" sz="2000" spc="-1" strike="noStrike">
                <a:solidFill>
                  <a:schemeClr val="dk1">
                    <a:lumMod val="75000"/>
                    <a:lumOff val="25000"/>
                  </a:schemeClr>
                </a:solidFill>
                <a:latin typeface="メイリオ"/>
                <a:ea typeface="メイリオ"/>
              </a:rPr>
              <a:t>が行われている。</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大野、年川の一部の畑地では、</a:t>
            </a:r>
            <a:r>
              <a:rPr b="1" lang="ja-JP" sz="2000" spc="-1" strike="noStrike">
                <a:solidFill>
                  <a:schemeClr val="dk1">
                    <a:lumMod val="75000"/>
                    <a:lumOff val="25000"/>
                  </a:schemeClr>
                </a:solidFill>
                <a:latin typeface="メイリオ"/>
                <a:ea typeface="メイリオ"/>
              </a:rPr>
              <a:t>楽天農業株式会社が、有機農業</a:t>
            </a:r>
            <a:r>
              <a:rPr b="0" lang="ja-JP" sz="2000" spc="-1" strike="noStrike">
                <a:solidFill>
                  <a:schemeClr val="dk1">
                    <a:lumMod val="75000"/>
                    <a:lumOff val="25000"/>
                  </a:schemeClr>
                </a:solidFill>
                <a:latin typeface="メイリオ"/>
                <a:ea typeface="メイリオ"/>
              </a:rPr>
              <a:t>により、ホウレンソウやレタス、ブロッコリー等の営農を行っている。</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1" lang="ja-JP" sz="2000" spc="-1" strike="noStrike">
                <a:solidFill>
                  <a:schemeClr val="dk1">
                    <a:lumMod val="75000"/>
                    <a:lumOff val="25000"/>
                  </a:schemeClr>
                </a:solidFill>
                <a:latin typeface="メイリオ"/>
                <a:ea typeface="メイリオ"/>
              </a:rPr>
              <a:t>国の交付金を活用</a:t>
            </a:r>
            <a:r>
              <a:rPr b="0" lang="ja-JP" sz="2000" spc="-1" strike="noStrike">
                <a:solidFill>
                  <a:schemeClr val="dk1">
                    <a:lumMod val="75000"/>
                    <a:lumOff val="25000"/>
                  </a:schemeClr>
                </a:solidFill>
                <a:latin typeface="メイリオ"/>
                <a:ea typeface="メイリオ"/>
              </a:rPr>
              <a:t>して、農業施設（水路清掃や簡易的な改修、法面の草刈り等）の管理作業を地域ぐるみで行い、</a:t>
            </a:r>
            <a:r>
              <a:rPr b="1" lang="ja-JP" sz="2000" spc="-1" strike="noStrike">
                <a:solidFill>
                  <a:schemeClr val="dk1">
                    <a:lumMod val="75000"/>
                    <a:lumOff val="25000"/>
                  </a:schemeClr>
                </a:solidFill>
                <a:latin typeface="メイリオ"/>
                <a:ea typeface="メイリオ"/>
              </a:rPr>
              <a:t>地域農業を維持</a:t>
            </a:r>
            <a:r>
              <a:rPr b="0" lang="ja-JP" sz="2000" spc="-1" strike="noStrike">
                <a:solidFill>
                  <a:schemeClr val="dk1">
                    <a:lumMod val="75000"/>
                    <a:lumOff val="25000"/>
                  </a:schemeClr>
                </a:solidFill>
                <a:latin typeface="メイリオ"/>
                <a:ea typeface="メイリオ"/>
              </a:rPr>
              <a:t>している地域もある。</a:t>
            </a:r>
            <a:endParaRPr b="0" lang="en-US" sz="2000" spc="-1" strike="noStrike">
              <a:solidFill>
                <a:schemeClr val="dk1"/>
              </a:solidFill>
              <a:latin typeface="游ゴシック"/>
            </a:endParaRPr>
          </a:p>
          <a:p>
            <a:pPr marL="252000" indent="-25200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その他、地域で</a:t>
            </a:r>
            <a:r>
              <a:rPr b="1" lang="ja-JP" sz="2000" spc="-1" strike="noStrike">
                <a:solidFill>
                  <a:schemeClr val="dk1">
                    <a:lumMod val="75000"/>
                    <a:lumOff val="25000"/>
                  </a:schemeClr>
                </a:solidFill>
                <a:latin typeface="メイリオ"/>
                <a:ea typeface="メイリオ"/>
              </a:rPr>
              <a:t>農事組合法人</a:t>
            </a:r>
            <a:r>
              <a:rPr b="0" lang="ja-JP" sz="2000" spc="-1" strike="noStrike">
                <a:solidFill>
                  <a:schemeClr val="dk1">
                    <a:lumMod val="75000"/>
                    <a:lumOff val="25000"/>
                  </a:schemeClr>
                </a:solidFill>
                <a:latin typeface="メイリオ"/>
                <a:ea typeface="メイリオ"/>
              </a:rPr>
              <a:t>等を立ち上げ営農を行う組織もある。</a:t>
            </a:r>
            <a:endParaRPr b="0" lang="en-US" sz="2000" spc="-1" strike="noStrike">
              <a:solidFill>
                <a:schemeClr val="dk1"/>
              </a:solidFill>
              <a:latin typeface="游ゴシック"/>
            </a:endParaRPr>
          </a:p>
          <a:p>
            <a:pPr indent="0" defTabSz="685800">
              <a:lnSpc>
                <a:spcPct val="90000"/>
              </a:lnSpc>
              <a:spcBef>
                <a:spcPts val="751"/>
              </a:spcBef>
              <a:buNone/>
              <a:tabLst>
                <a:tab algn="l" pos="0"/>
              </a:tabLst>
            </a:pPr>
            <a:endParaRPr b="0" lang="en-US" sz="2000" spc="-1" strike="noStrike">
              <a:solidFill>
                <a:schemeClr val="dk1"/>
              </a:solidFill>
              <a:latin typeface="游ゴシック"/>
            </a:endParaRPr>
          </a:p>
          <a:p>
            <a:pPr indent="0" defTabSz="685800">
              <a:lnSpc>
                <a:spcPct val="90000"/>
              </a:lnSpc>
              <a:spcBef>
                <a:spcPts val="751"/>
              </a:spcBef>
              <a:buNone/>
              <a:tabLst>
                <a:tab algn="l" pos="0"/>
              </a:tabLst>
            </a:pPr>
            <a:endParaRPr b="0" lang="en-US" sz="2000" spc="-1" strike="noStrike">
              <a:solidFill>
                <a:schemeClr val="dk1"/>
              </a:solidFill>
              <a:latin typeface="游ゴシック"/>
            </a:endParaRPr>
          </a:p>
        </p:txBody>
      </p:sp>
      <p:sp>
        <p:nvSpPr>
          <p:cNvPr id="90" name="コンテンツ プレースホルダー 2"/>
          <p:cNvSpPr/>
          <p:nvPr/>
        </p:nvSpPr>
        <p:spPr>
          <a:xfrm>
            <a:off x="4674960" y="630720"/>
            <a:ext cx="4305960" cy="6053040"/>
          </a:xfrm>
          <a:prstGeom prst="rect">
            <a:avLst/>
          </a:prstGeom>
          <a:solidFill>
            <a:schemeClr val="accent5">
              <a:lumMod val="20000"/>
              <a:lumOff val="80000"/>
            </a:schemeClr>
          </a:solidFill>
          <a:ln w="0">
            <a:noFill/>
          </a:ln>
        </p:spPr>
        <p:style>
          <a:lnRef idx="0"/>
          <a:fillRef idx="0"/>
          <a:effectRef idx="0"/>
          <a:fontRef idx="minor"/>
        </p:style>
        <p:txBody>
          <a:bodyPr lIns="72000" rIns="72000" tIns="108000" bIns="0" anchor="t">
            <a:normAutofit/>
          </a:bodyPr>
          <a:p>
            <a:pPr algn="ctr" defTabSz="685800">
              <a:lnSpc>
                <a:spcPct val="90000"/>
              </a:lnSpc>
              <a:spcBef>
                <a:spcPts val="751"/>
              </a:spcBef>
              <a:tabLst>
                <a:tab algn="l" pos="0"/>
              </a:tabLst>
            </a:pPr>
            <a:r>
              <a:rPr b="0" lang="ja-JP" sz="2000" spc="-1" strike="noStrike">
                <a:solidFill>
                  <a:schemeClr val="dk1"/>
                </a:solidFill>
                <a:latin typeface="メイリオ"/>
                <a:ea typeface="メイリオ"/>
              </a:rPr>
              <a:t>＜課題＞</a:t>
            </a:r>
            <a:endParaRPr b="0" lang="en-US" sz="2000" spc="-1" strike="noStrike">
              <a:solidFill>
                <a:srgbClr val="000000"/>
              </a:solidFill>
              <a:latin typeface="Arial"/>
            </a:endParaRPr>
          </a:p>
          <a:p>
            <a:pPr marL="252000" indent="-252000" defTabSz="685800">
              <a:lnSpc>
                <a:spcPct val="90000"/>
              </a:lnSpc>
              <a:spcBef>
                <a:spcPts val="751"/>
              </a:spcBef>
              <a:spcAft>
                <a:spcPts val="1800"/>
              </a:spcAft>
              <a:buClr>
                <a:srgbClr val="000000"/>
              </a:buClr>
              <a:buFont typeface="Arial"/>
              <a:buChar char="•"/>
              <a:tabLst>
                <a:tab algn="l" pos="0"/>
              </a:tabLst>
            </a:pPr>
            <a:r>
              <a:rPr b="0" lang="ja-JP" sz="2000" spc="-1" strike="noStrike">
                <a:solidFill>
                  <a:schemeClr val="dk1"/>
                </a:solidFill>
                <a:latin typeface="メイリオ"/>
                <a:ea typeface="メイリオ"/>
              </a:rPr>
              <a:t>市内農地の</a:t>
            </a:r>
            <a:r>
              <a:rPr b="1" lang="ja-JP" sz="2000" spc="-1" strike="noStrike">
                <a:solidFill>
                  <a:schemeClr val="dk1"/>
                </a:solidFill>
                <a:latin typeface="メイリオ"/>
                <a:ea typeface="メイリオ"/>
              </a:rPr>
              <a:t>ほとんどを兼業農家</a:t>
            </a:r>
            <a:r>
              <a:rPr b="0" lang="ja-JP" sz="2000" spc="-1" strike="noStrike">
                <a:solidFill>
                  <a:schemeClr val="dk1"/>
                </a:solidFill>
                <a:latin typeface="メイリオ"/>
                <a:ea typeface="メイリオ"/>
              </a:rPr>
              <a:t>が維持しており、</a:t>
            </a:r>
            <a:r>
              <a:rPr b="1" lang="ja-JP" sz="2000" spc="-1" strike="noStrike">
                <a:solidFill>
                  <a:schemeClr val="dk1"/>
                </a:solidFill>
                <a:latin typeface="メイリオ"/>
                <a:ea typeface="メイリオ"/>
              </a:rPr>
              <a:t>後継者不足</a:t>
            </a:r>
            <a:r>
              <a:rPr b="0" lang="ja-JP" sz="2000" spc="-1" strike="noStrike">
                <a:solidFill>
                  <a:schemeClr val="dk1"/>
                </a:solidFill>
                <a:latin typeface="メイリオ"/>
                <a:ea typeface="メイリオ"/>
              </a:rPr>
              <a:t>で遊休農地となる農地もある状況。</a:t>
            </a:r>
            <a:endParaRPr b="0" lang="en-US" sz="2000" spc="-1" strike="noStrike">
              <a:solidFill>
                <a:srgbClr val="000000"/>
              </a:solidFill>
              <a:latin typeface="Arial"/>
            </a:endParaRPr>
          </a:p>
          <a:p>
            <a:pPr marL="252000" indent="-252000" defTabSz="685800">
              <a:lnSpc>
                <a:spcPct val="90000"/>
              </a:lnSpc>
              <a:spcBef>
                <a:spcPts val="751"/>
              </a:spcBef>
              <a:spcAft>
                <a:spcPts val="1800"/>
              </a:spcAft>
              <a:buClr>
                <a:srgbClr val="000000"/>
              </a:buClr>
              <a:buFont typeface="Arial"/>
              <a:buChar char="•"/>
              <a:tabLst>
                <a:tab algn="l" pos="0"/>
              </a:tabLst>
            </a:pPr>
            <a:r>
              <a:rPr b="0" lang="ja-JP" sz="2000" spc="-1" strike="noStrike">
                <a:solidFill>
                  <a:schemeClr val="dk1"/>
                </a:solidFill>
                <a:latin typeface="メイリオ"/>
                <a:ea typeface="メイリオ"/>
              </a:rPr>
              <a:t>山間部でシカやイノシシ等の</a:t>
            </a:r>
            <a:r>
              <a:rPr b="1" lang="ja-JP" sz="2000" spc="-1" strike="noStrike">
                <a:solidFill>
                  <a:schemeClr val="dk1"/>
                </a:solidFill>
                <a:latin typeface="メイリオ"/>
                <a:ea typeface="メイリオ"/>
              </a:rPr>
              <a:t>鳥獣被害対策</a:t>
            </a:r>
            <a:r>
              <a:rPr b="0" lang="ja-JP" sz="2000" spc="-1" strike="noStrike">
                <a:solidFill>
                  <a:schemeClr val="dk1"/>
                </a:solidFill>
                <a:latin typeface="メイリオ"/>
                <a:ea typeface="メイリオ"/>
              </a:rPr>
              <a:t>が必要。</a:t>
            </a:r>
            <a:endParaRPr b="0" lang="en-US" sz="2000" spc="-1" strike="noStrike">
              <a:solidFill>
                <a:srgbClr val="000000"/>
              </a:solidFill>
              <a:latin typeface="Arial"/>
            </a:endParaRPr>
          </a:p>
          <a:p>
            <a:pPr marL="252000" indent="-252000" defTabSz="685800">
              <a:lnSpc>
                <a:spcPct val="90000"/>
              </a:lnSpc>
              <a:spcBef>
                <a:spcPts val="751"/>
              </a:spcBef>
              <a:buClr>
                <a:srgbClr val="000000"/>
              </a:buClr>
              <a:buFont typeface="Arial"/>
              <a:buChar char="•"/>
              <a:tabLst>
                <a:tab algn="l" pos="0"/>
              </a:tabLst>
            </a:pPr>
            <a:r>
              <a:rPr b="0" lang="ja-JP" sz="2000" spc="-1" strike="noStrike">
                <a:solidFill>
                  <a:schemeClr val="dk1"/>
                </a:solidFill>
                <a:latin typeface="メイリオ"/>
                <a:ea typeface="メイリオ"/>
              </a:rPr>
              <a:t>専業農家のほとんどがわさびや原木椎茸の作目であり、</a:t>
            </a:r>
            <a:r>
              <a:rPr b="1" lang="ja-JP" sz="2000" spc="-1" strike="noStrike">
                <a:solidFill>
                  <a:schemeClr val="dk1"/>
                </a:solidFill>
                <a:latin typeface="メイリオ"/>
                <a:ea typeface="メイリオ"/>
              </a:rPr>
              <a:t>畑地や水田で専業で農業を行う経営体がほとんどいない</a:t>
            </a:r>
            <a:r>
              <a:rPr b="0" lang="ja-JP" sz="2000" spc="-1" strike="noStrike">
                <a:solidFill>
                  <a:schemeClr val="dk1"/>
                </a:solidFill>
                <a:latin typeface="メイリオ"/>
                <a:ea typeface="メイリオ"/>
              </a:rPr>
              <a:t>。</a:t>
            </a:r>
            <a:endParaRPr b="0" lang="en-US" sz="2000" spc="-1" strike="noStrike">
              <a:solidFill>
                <a:srgbClr val="000000"/>
              </a:solidFill>
              <a:latin typeface="Arial"/>
            </a:endParaRPr>
          </a:p>
          <a:p>
            <a:pPr marL="252000" indent="-252000" defTabSz="685800">
              <a:lnSpc>
                <a:spcPct val="90000"/>
              </a:lnSpc>
              <a:spcBef>
                <a:spcPts val="751"/>
              </a:spcBef>
              <a:spcAft>
                <a:spcPts val="4201"/>
              </a:spcAft>
              <a:buClr>
                <a:srgbClr val="000000"/>
              </a:buClr>
              <a:buFont typeface="Arial"/>
              <a:buChar char="•"/>
              <a:tabLst>
                <a:tab algn="l" pos="0"/>
              </a:tabLst>
            </a:pPr>
            <a:r>
              <a:rPr b="0" lang="ja-JP" sz="2000" spc="-1" strike="noStrike">
                <a:solidFill>
                  <a:schemeClr val="dk1"/>
                </a:solidFill>
                <a:latin typeface="メイリオ"/>
                <a:ea typeface="メイリオ"/>
              </a:rPr>
              <a:t>地域ぐるみで地域農地を維持する活動を続けているが、</a:t>
            </a:r>
            <a:r>
              <a:rPr b="1" lang="ja-JP" sz="2000" spc="-1" strike="noStrike">
                <a:solidFill>
                  <a:schemeClr val="dk1"/>
                </a:solidFill>
                <a:latin typeface="メイリオ"/>
                <a:ea typeface="メイリオ"/>
              </a:rPr>
              <a:t>高齢化の影響で住民の負担は大きく</a:t>
            </a:r>
            <a:r>
              <a:rPr b="0" lang="ja-JP" sz="2000" spc="-1" strike="noStrike">
                <a:solidFill>
                  <a:schemeClr val="dk1"/>
                </a:solidFill>
                <a:latin typeface="メイリオ"/>
                <a:ea typeface="メイリオ"/>
              </a:rPr>
              <a:t>なる一方。</a:t>
            </a:r>
            <a:endParaRPr b="0" lang="en-US" sz="2000" spc="-1" strike="noStrike">
              <a:solidFill>
                <a:srgbClr val="000000"/>
              </a:solidFill>
              <a:latin typeface="Arial"/>
            </a:endParaRPr>
          </a:p>
          <a:p>
            <a:pPr marL="252000" indent="-252000" defTabSz="685800">
              <a:lnSpc>
                <a:spcPct val="90000"/>
              </a:lnSpc>
              <a:spcBef>
                <a:spcPts val="751"/>
              </a:spcBef>
              <a:buClr>
                <a:srgbClr val="000000"/>
              </a:buClr>
              <a:buFont typeface="Arial"/>
              <a:buChar char="•"/>
              <a:tabLst>
                <a:tab algn="l" pos="0"/>
              </a:tabLst>
            </a:pPr>
            <a:r>
              <a:rPr b="0" lang="ja-JP" sz="2000" spc="-1" strike="noStrike">
                <a:solidFill>
                  <a:schemeClr val="dk1"/>
                </a:solidFill>
                <a:latin typeface="メイリオ"/>
                <a:ea typeface="メイリオ"/>
              </a:rPr>
              <a:t>地域の</a:t>
            </a:r>
            <a:r>
              <a:rPr b="1" lang="ja-JP" sz="2000" spc="-1" strike="noStrike">
                <a:solidFill>
                  <a:schemeClr val="dk1"/>
                </a:solidFill>
                <a:latin typeface="メイリオ"/>
                <a:ea typeface="メイリオ"/>
              </a:rPr>
              <a:t>農事組合法人も高齢化が顕著</a:t>
            </a:r>
            <a:r>
              <a:rPr b="0" lang="ja-JP" sz="2000" spc="-1" strike="noStrike">
                <a:solidFill>
                  <a:schemeClr val="dk1"/>
                </a:solidFill>
                <a:latin typeface="メイリオ"/>
                <a:ea typeface="メイリオ"/>
              </a:rPr>
              <a:t>であり、稼げる農業の推進や後継者の確保が必要。</a:t>
            </a:r>
            <a:endParaRPr b="0" lang="en-US" sz="2000" spc="-1" strike="noStrike">
              <a:solidFill>
                <a:srgbClr val="000000"/>
              </a:solidFill>
              <a:latin typeface="Arial"/>
            </a:endParaRPr>
          </a:p>
          <a:p>
            <a:pPr defTabSz="685800">
              <a:lnSpc>
                <a:spcPct val="90000"/>
              </a:lnSpc>
              <a:spcBef>
                <a:spcPts val="751"/>
              </a:spcBef>
              <a:tabLst>
                <a:tab algn="l" pos="0"/>
              </a:tabLst>
            </a:pPr>
            <a:endParaRPr b="0" lang="en-US" sz="2000" spc="-1" strike="noStrike">
              <a:solidFill>
                <a:srgbClr val="000000"/>
              </a:solidFill>
              <a:latin typeface="Arial"/>
            </a:endParaRPr>
          </a:p>
        </p:txBody>
      </p:sp>
      <p:sp>
        <p:nvSpPr>
          <p:cNvPr id="4" name="PlaceHolder 3"/>
          <p:cNvSpPr>
            <a:spLocks noGrp="1"/>
          </p:cNvSpPr>
          <p:nvPr>
            <p:ph type="sldNum" idx="11"/>
          </p:nvPr>
        </p:nvSpPr>
        <p:spPr/>
        <p:txBody>
          <a:bodyPr/>
          <a:p>
            <a:fld id="{C8501F97-C0A3-4983-BA55-FA6797E1C6A4}" type="slidenum">
              <a:t>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0" y="0"/>
            <a:ext cx="9143640" cy="560520"/>
          </a:xfrm>
          <a:prstGeom prst="rect">
            <a:avLst/>
          </a:prstGeom>
          <a:noFill/>
          <a:ln w="0">
            <a:noFill/>
          </a:ln>
        </p:spPr>
        <p:txBody>
          <a:bodyPr lIns="91440" rIns="91440" tIns="45720" bIns="45720" anchor="ctr">
            <a:norm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２　今までの経緯</a:t>
            </a:r>
            <a:endParaRPr b="0" lang="en-US" sz="2800" spc="-1" strike="noStrike">
              <a:solidFill>
                <a:schemeClr val="dk1"/>
              </a:solidFill>
              <a:latin typeface="游ゴシック"/>
            </a:endParaRPr>
          </a:p>
        </p:txBody>
      </p:sp>
      <p:sp>
        <p:nvSpPr>
          <p:cNvPr id="92" name="PlaceHolder 2"/>
          <p:cNvSpPr>
            <a:spLocks noGrp="1"/>
          </p:cNvSpPr>
          <p:nvPr>
            <p:ph/>
          </p:nvPr>
        </p:nvSpPr>
        <p:spPr>
          <a:xfrm>
            <a:off x="128160" y="530280"/>
            <a:ext cx="8887680" cy="445680"/>
          </a:xfrm>
          <a:prstGeom prst="rect">
            <a:avLst/>
          </a:prstGeom>
          <a:noFill/>
          <a:ln w="0">
            <a:noFill/>
          </a:ln>
        </p:spPr>
        <p:txBody>
          <a:bodyPr lIns="72000" rIns="72000" tIns="108000" bIns="0" anchor="t">
            <a:noAutofit/>
          </a:bodyPr>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大平地区の将来的な農地の利用に関する打ち合わせ経緯を以下まとめる。</a:t>
            </a:r>
            <a:endParaRPr b="0" lang="en-US" sz="2000" spc="-1" strike="noStrike">
              <a:solidFill>
                <a:schemeClr val="dk1"/>
              </a:solidFill>
              <a:latin typeface="游ゴシック"/>
            </a:endParaRPr>
          </a:p>
        </p:txBody>
      </p:sp>
      <p:sp>
        <p:nvSpPr>
          <p:cNvPr id="93" name="PlaceHolder 3"/>
          <p:cNvSpPr>
            <a:spLocks noGrp="1"/>
          </p:cNvSpPr>
          <p:nvPr>
            <p:ph type="ftr" idx="35"/>
          </p:nvPr>
        </p:nvSpPr>
        <p:spPr>
          <a:xfrm>
            <a:off x="2306880" y="6634800"/>
            <a:ext cx="4529880" cy="22284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Copyright©</a:t>
            </a:r>
            <a:r>
              <a:rPr b="0" lang="en-US" sz="900" spc="-1" strike="noStrike">
                <a:solidFill>
                  <a:schemeClr val="dk1">
                    <a:tint val="75000"/>
                  </a:schemeClr>
                </a:solidFill>
                <a:latin typeface="游ゴシック"/>
              </a:rPr>
              <a:t> Izu City Agriculture, Forestry and Fisheries Division</a:t>
            </a:r>
            <a:endParaRPr b="0" lang="en-US" sz="900" spc="-1" strike="noStrike">
              <a:solidFill>
                <a:srgbClr val="000000"/>
              </a:solidFill>
              <a:latin typeface="游明朝"/>
            </a:endParaRPr>
          </a:p>
        </p:txBody>
      </p:sp>
      <p:graphicFrame>
        <p:nvGraphicFramePr>
          <p:cNvPr id="94" name="表 5"/>
          <p:cNvGraphicFramePr/>
          <p:nvPr/>
        </p:nvGraphicFramePr>
        <p:xfrm>
          <a:off x="171360" y="986400"/>
          <a:ext cx="8844120" cy="6132960"/>
        </p:xfrm>
        <a:graphic>
          <a:graphicData uri="http://schemas.openxmlformats.org/drawingml/2006/table">
            <a:tbl>
              <a:tblPr/>
              <a:tblGrid>
                <a:gridCol w="1782000"/>
                <a:gridCol w="7062120"/>
              </a:tblGrid>
              <a:tr h="297720">
                <a:tc>
                  <a:txBody>
                    <a:bodyPr tIns="90000" bIns="0" anchor="t">
                      <a:noAutofit/>
                    </a:bodyPr>
                    <a:p>
                      <a:pPr algn="ctr" defTabSz="685800">
                        <a:lnSpc>
                          <a:spcPct val="100000"/>
                        </a:lnSpc>
                      </a:pPr>
                      <a:r>
                        <a:rPr b="1" lang="ja-JP" sz="1400" spc="-1" strike="noStrike">
                          <a:solidFill>
                            <a:schemeClr val="dk1">
                              <a:lumMod val="75000"/>
                              <a:lumOff val="25000"/>
                            </a:schemeClr>
                          </a:solidFill>
                          <a:latin typeface="メイリオ"/>
                          <a:ea typeface="メイリオ"/>
                        </a:rPr>
                        <a:t>時期</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lumMod val="85000"/>
                      </a:schemeClr>
                    </a:solidFill>
                  </a:tcPr>
                </a:tc>
                <a:tc>
                  <a:txBody>
                    <a:bodyPr tIns="90000" bIns="0" anchor="t">
                      <a:noAutofit/>
                    </a:bodyPr>
                    <a:p>
                      <a:pPr algn="ctr" defTabSz="685800">
                        <a:lnSpc>
                          <a:spcPct val="100000"/>
                        </a:lnSpc>
                      </a:pPr>
                      <a:r>
                        <a:rPr b="1" lang="ja-JP" sz="1400" spc="-1" strike="noStrike">
                          <a:solidFill>
                            <a:schemeClr val="dk1">
                              <a:lumMod val="75000"/>
                              <a:lumOff val="25000"/>
                            </a:schemeClr>
                          </a:solidFill>
                          <a:latin typeface="メイリオ"/>
                          <a:ea typeface="メイリオ"/>
                        </a:rPr>
                        <a:t>話し合い経緯</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lumMod val="85000"/>
                      </a:schemeClr>
                    </a:solidFill>
                  </a:tcPr>
                </a:tc>
              </a:tr>
              <a:tr h="3312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令和３年９月頃</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県東部農林事務所農村整備課から、水田の畑地転換可能な地域について相談あり。</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3228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令和３年</a:t>
                      </a:r>
                      <a:r>
                        <a:rPr b="0" lang="en-US" sz="1400" spc="-1" strike="noStrike">
                          <a:solidFill>
                            <a:schemeClr val="dk1">
                              <a:lumMod val="75000"/>
                              <a:lumOff val="25000"/>
                            </a:schemeClr>
                          </a:solidFill>
                          <a:latin typeface="メイリオ"/>
                          <a:ea typeface="メイリオ"/>
                        </a:rPr>
                        <a:t>12</a:t>
                      </a:r>
                      <a:r>
                        <a:rPr b="0" lang="ja-JP" sz="1400" spc="-1" strike="noStrike">
                          <a:solidFill>
                            <a:schemeClr val="dk1">
                              <a:lumMod val="75000"/>
                              <a:lumOff val="25000"/>
                            </a:schemeClr>
                          </a:solidFill>
                          <a:latin typeface="メイリオ"/>
                          <a:ea typeface="メイリオ"/>
                        </a:rPr>
                        <a:t>月</a:t>
                      </a:r>
                      <a:r>
                        <a:rPr b="0" lang="en-US" sz="1400" spc="-1" strike="noStrike">
                          <a:solidFill>
                            <a:schemeClr val="dk1">
                              <a:lumMod val="75000"/>
                              <a:lumOff val="25000"/>
                            </a:schemeClr>
                          </a:solidFill>
                          <a:latin typeface="メイリオ"/>
                          <a:ea typeface="メイリオ"/>
                        </a:rPr>
                        <a:t>14</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令和３年度区役員と大平地区の将来的な農地の利用に関する打ち合わせ実施。</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3228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令和４年２月</a:t>
                      </a:r>
                      <a:r>
                        <a:rPr b="0" lang="en-US" sz="1400" spc="-1" strike="noStrike">
                          <a:solidFill>
                            <a:schemeClr val="dk1">
                              <a:lumMod val="75000"/>
                              <a:lumOff val="25000"/>
                            </a:schemeClr>
                          </a:solidFill>
                          <a:latin typeface="メイリオ"/>
                          <a:ea typeface="メイリオ"/>
                        </a:rPr>
                        <a:t>24</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大平地区の農地を</a:t>
                      </a:r>
                      <a:r>
                        <a:rPr b="1" lang="ja-JP" sz="1400" spc="-1" strike="noStrike">
                          <a:solidFill>
                            <a:schemeClr val="dk1">
                              <a:lumMod val="75000"/>
                              <a:lumOff val="25000"/>
                            </a:schemeClr>
                          </a:solidFill>
                          <a:latin typeface="メイリオ"/>
                          <a:ea typeface="メイリオ"/>
                        </a:rPr>
                        <a:t>県内５法人に情報提供</a:t>
                      </a:r>
                      <a:r>
                        <a:rPr b="0" lang="ja-JP" sz="1400" spc="-1" strike="noStrike">
                          <a:solidFill>
                            <a:schemeClr val="dk1">
                              <a:lumMod val="75000"/>
                              <a:lumOff val="25000"/>
                            </a:schemeClr>
                          </a:solidFill>
                          <a:latin typeface="メイリオ"/>
                          <a:ea typeface="メイリオ"/>
                        </a:rPr>
                        <a:t>したところ、</a:t>
                      </a:r>
                      <a:r>
                        <a:rPr b="1" lang="ja-JP" sz="1400" spc="-1" strike="noStrike">
                          <a:solidFill>
                            <a:schemeClr val="dk1">
                              <a:lumMod val="75000"/>
                              <a:lumOff val="25000"/>
                            </a:schemeClr>
                          </a:solidFill>
                          <a:latin typeface="メイリオ"/>
                          <a:ea typeface="メイリオ"/>
                        </a:rPr>
                        <a:t>いずれの法人も興味ありと回答</a:t>
                      </a:r>
                      <a:r>
                        <a:rPr b="0" lang="ja-JP" sz="1400" spc="-1" strike="noStrike">
                          <a:solidFill>
                            <a:schemeClr val="dk1">
                              <a:lumMod val="75000"/>
                              <a:lumOff val="25000"/>
                            </a:schemeClr>
                          </a:solidFill>
                          <a:latin typeface="メイリオ"/>
                          <a:ea typeface="メイリオ"/>
                        </a:rPr>
                        <a:t>。</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89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令和４年６月６日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令和４年度区役員と打ち合わせ。委員会の構成員だけでなく、</a:t>
                      </a:r>
                      <a:r>
                        <a:rPr b="1" lang="ja-JP" sz="1400" spc="-1" strike="noStrike">
                          <a:solidFill>
                            <a:schemeClr val="dk1">
                              <a:lumMod val="75000"/>
                              <a:lumOff val="25000"/>
                            </a:schemeClr>
                          </a:solidFill>
                          <a:latin typeface="メイリオ"/>
                          <a:ea typeface="メイリオ"/>
                        </a:rPr>
                        <a:t>大平地区の農地地権者全員にアンケートを実施</a:t>
                      </a:r>
                      <a:r>
                        <a:rPr b="0" lang="ja-JP" sz="1400" spc="-1" strike="noStrike">
                          <a:solidFill>
                            <a:schemeClr val="dk1">
                              <a:lumMod val="75000"/>
                              <a:lumOff val="25000"/>
                            </a:schemeClr>
                          </a:solidFill>
                          <a:latin typeface="メイリオ"/>
                          <a:ea typeface="メイリオ"/>
                        </a:rPr>
                        <a:t>する方向で決定。</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3228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令和４年９～</a:t>
                      </a:r>
                      <a:r>
                        <a:rPr b="0" lang="en-US" sz="1400" spc="-1" strike="noStrike">
                          <a:solidFill>
                            <a:schemeClr val="dk1">
                              <a:lumMod val="75000"/>
                              <a:lumOff val="25000"/>
                            </a:schemeClr>
                          </a:solidFill>
                          <a:latin typeface="メイリオ"/>
                          <a:ea typeface="メイリオ"/>
                        </a:rPr>
                        <a:t>10</a:t>
                      </a:r>
                      <a:r>
                        <a:rPr b="0" lang="ja-JP" sz="1400" spc="-1" strike="noStrike">
                          <a:solidFill>
                            <a:schemeClr val="dk1">
                              <a:lumMod val="75000"/>
                              <a:lumOff val="25000"/>
                            </a:schemeClr>
                          </a:solidFill>
                          <a:latin typeface="メイリオ"/>
                          <a:ea typeface="メイリオ"/>
                        </a:rPr>
                        <a:t>月</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大平区農地地権者向けのアンケート調査を実施。</a:t>
                      </a:r>
                      <a:r>
                        <a:rPr b="0" lang="en-US" sz="1400" spc="-1" strike="noStrike">
                          <a:solidFill>
                            <a:schemeClr val="dk1">
                              <a:lumMod val="75000"/>
                              <a:lumOff val="25000"/>
                            </a:schemeClr>
                          </a:solidFill>
                          <a:latin typeface="メイリオ"/>
                          <a:ea typeface="メイリオ"/>
                        </a:rPr>
                        <a:t>10</a:t>
                      </a:r>
                      <a:r>
                        <a:rPr b="0" lang="ja-JP" sz="1400" spc="-1" strike="noStrike">
                          <a:solidFill>
                            <a:schemeClr val="dk1">
                              <a:lumMod val="75000"/>
                              <a:lumOff val="25000"/>
                            </a:schemeClr>
                          </a:solidFill>
                          <a:latin typeface="メイリオ"/>
                          <a:ea typeface="メイリオ"/>
                        </a:rPr>
                        <a:t>月に回収し情報とりまとめ。</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89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令和４年</a:t>
                      </a:r>
                      <a:r>
                        <a:rPr b="0" lang="en-US" sz="1400" spc="-1" strike="noStrike">
                          <a:solidFill>
                            <a:schemeClr val="dk1">
                              <a:lumMod val="75000"/>
                              <a:lumOff val="25000"/>
                            </a:schemeClr>
                          </a:solidFill>
                          <a:latin typeface="メイリオ"/>
                          <a:ea typeface="メイリオ"/>
                        </a:rPr>
                        <a:t>12</a:t>
                      </a:r>
                      <a:r>
                        <a:rPr b="0" lang="ja-JP" sz="1400" spc="-1" strike="noStrike">
                          <a:solidFill>
                            <a:schemeClr val="dk1">
                              <a:lumMod val="75000"/>
                              <a:lumOff val="25000"/>
                            </a:schemeClr>
                          </a:solidFill>
                          <a:latin typeface="メイリオ"/>
                          <a:ea typeface="メイリオ"/>
                        </a:rPr>
                        <a:t>月</a:t>
                      </a:r>
                      <a:r>
                        <a:rPr b="0" lang="en-US" sz="1400" spc="-1" strike="noStrike">
                          <a:solidFill>
                            <a:schemeClr val="dk1">
                              <a:lumMod val="75000"/>
                              <a:lumOff val="25000"/>
                            </a:schemeClr>
                          </a:solidFill>
                          <a:latin typeface="メイリオ"/>
                          <a:ea typeface="メイリオ"/>
                        </a:rPr>
                        <a:t>16</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区役員に対し、アンケート結果の説明及び今後の方向性について打ち合わせ。</a:t>
                      </a:r>
                      <a:r>
                        <a:rPr b="1" lang="ja-JP" sz="1400" spc="-1" strike="noStrike">
                          <a:solidFill>
                            <a:schemeClr val="dk1">
                              <a:lumMod val="75000"/>
                              <a:lumOff val="25000"/>
                            </a:schemeClr>
                          </a:solidFill>
                          <a:latin typeface="メイリオ"/>
                          <a:ea typeface="メイリオ"/>
                        </a:rPr>
                        <a:t>法人の現地見学会の開催について調整</a:t>
                      </a:r>
                      <a:r>
                        <a:rPr b="0" lang="ja-JP" sz="1400" spc="-1" strike="noStrike">
                          <a:solidFill>
                            <a:schemeClr val="dk1">
                              <a:lumMod val="75000"/>
                              <a:lumOff val="25000"/>
                            </a:schemeClr>
                          </a:solidFill>
                          <a:latin typeface="メイリオ"/>
                          <a:ea typeface="メイリオ"/>
                        </a:rPr>
                        <a:t>する方向で決定。</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54936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令和５年３月２日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1" lang="ja-JP" sz="1400" spc="-1" strike="noStrike">
                          <a:solidFill>
                            <a:schemeClr val="dk1">
                              <a:lumMod val="75000"/>
                              <a:lumOff val="25000"/>
                            </a:schemeClr>
                          </a:solidFill>
                          <a:latin typeface="メイリオ"/>
                          <a:ea typeface="メイリオ"/>
                        </a:rPr>
                        <a:t>浜松市</a:t>
                      </a:r>
                      <a:r>
                        <a:rPr b="0" lang="ja-JP" sz="1400" spc="-1" strike="noStrike">
                          <a:solidFill>
                            <a:schemeClr val="dk1">
                              <a:lumMod val="75000"/>
                              <a:lumOff val="25000"/>
                            </a:schemeClr>
                          </a:solidFill>
                          <a:latin typeface="メイリオ"/>
                          <a:ea typeface="メイリオ"/>
                        </a:rPr>
                        <a:t>で露地野菜生産を行う</a:t>
                      </a:r>
                      <a:r>
                        <a:rPr b="1" lang="ja-JP" sz="1400" spc="-1" strike="noStrike">
                          <a:solidFill>
                            <a:schemeClr val="dk1">
                              <a:lumMod val="75000"/>
                              <a:lumOff val="25000"/>
                            </a:schemeClr>
                          </a:solidFill>
                          <a:latin typeface="メイリオ"/>
                          <a:ea typeface="メイリオ"/>
                        </a:rPr>
                        <a:t>３法人を呼び、現地見学会を開催</a:t>
                      </a:r>
                      <a:r>
                        <a:rPr b="0" lang="ja-JP" sz="1400" spc="-1" strike="noStrike">
                          <a:solidFill>
                            <a:schemeClr val="dk1">
                              <a:lumMod val="75000"/>
                              <a:lumOff val="25000"/>
                            </a:schemeClr>
                          </a:solidFill>
                          <a:latin typeface="メイリオ"/>
                          <a:ea typeface="メイリオ"/>
                        </a:rPr>
                        <a:t>。どの法人も</a:t>
                      </a:r>
                      <a:r>
                        <a:rPr b="1" lang="ja-JP" sz="1400" spc="-1" strike="noStrike">
                          <a:solidFill>
                            <a:schemeClr val="dk1">
                              <a:lumMod val="75000"/>
                              <a:lumOff val="25000"/>
                            </a:schemeClr>
                          </a:solidFill>
                          <a:latin typeface="メイリオ"/>
                          <a:ea typeface="メイリオ"/>
                        </a:rPr>
                        <a:t>参入に前向き</a:t>
                      </a:r>
                      <a:r>
                        <a:rPr b="0" lang="ja-JP" sz="1400" spc="-1" strike="noStrike">
                          <a:solidFill>
                            <a:schemeClr val="dk1">
                              <a:lumMod val="75000"/>
                              <a:lumOff val="25000"/>
                            </a:schemeClr>
                          </a:solidFill>
                          <a:latin typeface="メイリオ"/>
                          <a:ea typeface="メイリオ"/>
                        </a:rPr>
                        <a:t>だったため、具体的な</a:t>
                      </a:r>
                      <a:r>
                        <a:rPr b="1" lang="ja-JP" sz="1400" spc="-1" strike="noStrike">
                          <a:solidFill>
                            <a:schemeClr val="dk1">
                              <a:lumMod val="75000"/>
                              <a:lumOff val="25000"/>
                            </a:schemeClr>
                          </a:solidFill>
                          <a:latin typeface="メイリオ"/>
                          <a:ea typeface="メイリオ"/>
                        </a:rPr>
                        <a:t>参入に向けた意向を確認</a:t>
                      </a:r>
                      <a:r>
                        <a:rPr b="0" lang="ja-JP" sz="1400" spc="-1" strike="noStrike">
                          <a:solidFill>
                            <a:schemeClr val="dk1">
                              <a:lumMod val="75000"/>
                              <a:lumOff val="25000"/>
                            </a:schemeClr>
                          </a:solidFill>
                          <a:latin typeface="メイリオ"/>
                          <a:ea typeface="メイリオ"/>
                        </a:rPr>
                        <a:t>した。</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89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令和５年５月</a:t>
                      </a:r>
                      <a:r>
                        <a:rPr b="0" lang="en-US" sz="1400" spc="-1" strike="noStrike">
                          <a:solidFill>
                            <a:schemeClr val="dk1">
                              <a:lumMod val="75000"/>
                              <a:lumOff val="25000"/>
                            </a:schemeClr>
                          </a:solidFill>
                          <a:latin typeface="メイリオ"/>
                          <a:ea typeface="メイリオ"/>
                        </a:rPr>
                        <a:t>29</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令和５年度役員との顔合せを兼ね、現地見学会後の法人の</a:t>
                      </a:r>
                      <a:r>
                        <a:rPr b="1" lang="ja-JP" sz="1400" spc="-1" strike="noStrike">
                          <a:solidFill>
                            <a:schemeClr val="dk1">
                              <a:lumMod val="75000"/>
                              <a:lumOff val="25000"/>
                            </a:schemeClr>
                          </a:solidFill>
                          <a:latin typeface="メイリオ"/>
                          <a:ea typeface="メイリオ"/>
                        </a:rPr>
                        <a:t>参入意向について情報共有</a:t>
                      </a:r>
                      <a:r>
                        <a:rPr b="0" lang="ja-JP" sz="1400" spc="-1" strike="noStrike">
                          <a:solidFill>
                            <a:schemeClr val="dk1">
                              <a:lumMod val="75000"/>
                              <a:lumOff val="25000"/>
                            </a:schemeClr>
                          </a:solidFill>
                          <a:latin typeface="メイリオ"/>
                          <a:ea typeface="メイリオ"/>
                        </a:rPr>
                        <a:t>。具体的に法人を誘致するために、</a:t>
                      </a:r>
                      <a:r>
                        <a:rPr b="1" lang="ja-JP" sz="1400" spc="-1" strike="noStrike">
                          <a:solidFill>
                            <a:schemeClr val="dk1">
                              <a:lumMod val="75000"/>
                              <a:lumOff val="25000"/>
                            </a:schemeClr>
                          </a:solidFill>
                          <a:latin typeface="メイリオ"/>
                          <a:ea typeface="メイリオ"/>
                        </a:rPr>
                        <a:t>地元住民に対して説明会の開催</a:t>
                      </a:r>
                      <a:r>
                        <a:rPr b="0" lang="ja-JP" sz="1400" spc="-1" strike="noStrike">
                          <a:solidFill>
                            <a:schemeClr val="dk1">
                              <a:lumMod val="75000"/>
                              <a:lumOff val="25000"/>
                            </a:schemeClr>
                          </a:solidFill>
                          <a:latin typeface="メイリオ"/>
                          <a:ea typeface="メイリオ"/>
                        </a:rPr>
                        <a:t>することで決定。</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36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令和５年７月</a:t>
                      </a:r>
                      <a:r>
                        <a:rPr b="0" lang="en-US" sz="1400" spc="-1" strike="noStrike">
                          <a:solidFill>
                            <a:schemeClr val="dk1">
                              <a:lumMod val="75000"/>
                              <a:lumOff val="25000"/>
                            </a:schemeClr>
                          </a:solidFill>
                          <a:latin typeface="メイリオ"/>
                          <a:ea typeface="メイリオ"/>
                        </a:rPr>
                        <a:t>10</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t">
                      <a:noAutofit/>
                    </a:bodyPr>
                    <a:p>
                      <a:pPr defTabSz="685800">
                        <a:lnSpc>
                          <a:spcPct val="100000"/>
                        </a:lnSpc>
                      </a:pPr>
                      <a:r>
                        <a:rPr b="0" lang="ja-JP" sz="1400" spc="-1" strike="noStrike">
                          <a:solidFill>
                            <a:schemeClr val="dk1">
                              <a:lumMod val="75000"/>
                              <a:lumOff val="25000"/>
                            </a:schemeClr>
                          </a:solidFill>
                          <a:latin typeface="メイリオ"/>
                          <a:ea typeface="メイリオ"/>
                        </a:rPr>
                        <a:t>農業法人誘致に向け、市農林水産課より</a:t>
                      </a:r>
                      <a:r>
                        <a:rPr b="1" lang="ja-JP" sz="1400" spc="-1" strike="noStrike">
                          <a:solidFill>
                            <a:schemeClr val="dk1">
                              <a:lumMod val="75000"/>
                              <a:lumOff val="25000"/>
                            </a:schemeClr>
                          </a:solidFill>
                          <a:latin typeface="メイリオ"/>
                          <a:ea typeface="メイリオ"/>
                        </a:rPr>
                        <a:t>説明会を開催</a:t>
                      </a:r>
                      <a:r>
                        <a:rPr b="0" lang="ja-JP" sz="1400" spc="-1" strike="noStrike">
                          <a:solidFill>
                            <a:schemeClr val="dk1">
                              <a:lumMod val="75000"/>
                              <a:lumOff val="25000"/>
                            </a:schemeClr>
                          </a:solidFill>
                          <a:latin typeface="メイリオ"/>
                          <a:ea typeface="メイリオ"/>
                        </a:rPr>
                        <a:t>。</a:t>
                      </a:r>
                      <a:endParaRPr b="0" lang="en-US" sz="140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4164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令和５年９月１日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大平区役員との</a:t>
                      </a:r>
                      <a:r>
                        <a:rPr b="1" lang="ja-JP" sz="1400" spc="-1" strike="noStrike">
                          <a:solidFill>
                            <a:schemeClr val="dk1">
                              <a:lumMod val="75000"/>
                              <a:lumOff val="25000"/>
                            </a:schemeClr>
                          </a:solidFill>
                          <a:latin typeface="メイリオ"/>
                          <a:ea typeface="メイリオ"/>
                        </a:rPr>
                        <a:t>農業法人視察</a:t>
                      </a:r>
                      <a:r>
                        <a:rPr b="0" lang="ja-JP" sz="1400" spc="-1" strike="noStrike">
                          <a:solidFill>
                            <a:schemeClr val="dk1">
                              <a:lumMod val="75000"/>
                              <a:lumOff val="25000"/>
                            </a:schemeClr>
                          </a:solidFill>
                          <a:latin typeface="メイリオ"/>
                          <a:ea typeface="メイリオ"/>
                        </a:rPr>
                        <a:t>（浜松市</a:t>
                      </a:r>
                      <a:r>
                        <a:rPr b="1" lang="ja-JP" sz="1400" spc="-1" strike="noStrike">
                          <a:solidFill>
                            <a:schemeClr val="dk1">
                              <a:lumMod val="75000"/>
                              <a:lumOff val="25000"/>
                            </a:schemeClr>
                          </a:solidFill>
                          <a:latin typeface="メイリオ"/>
                          <a:ea typeface="メイリオ"/>
                        </a:rPr>
                        <a:t>株式会社エース</a:t>
                      </a:r>
                      <a:r>
                        <a:rPr b="0" lang="ja-JP" sz="1400" spc="-1" strike="noStrike">
                          <a:solidFill>
                            <a:schemeClr val="dk1">
                              <a:lumMod val="75000"/>
                              <a:lumOff val="25000"/>
                            </a:schemeClr>
                          </a:solidFill>
                          <a:latin typeface="メイリオ"/>
                          <a:ea typeface="メイリオ"/>
                        </a:rPr>
                        <a:t>圃場見学）</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54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a:t>
                      </a:r>
                      <a:r>
                        <a:rPr b="0" lang="en-US" sz="1400" spc="-1" strike="noStrike">
                          <a:solidFill>
                            <a:schemeClr val="dk1">
                              <a:lumMod val="75000"/>
                              <a:lumOff val="25000"/>
                            </a:schemeClr>
                          </a:solidFill>
                          <a:latin typeface="メイリオ"/>
                          <a:ea typeface="メイリオ"/>
                        </a:rPr>
                        <a:t>12</a:t>
                      </a:r>
                      <a:r>
                        <a:rPr b="0" lang="ja-JP" sz="1400" spc="-1" strike="noStrike">
                          <a:solidFill>
                            <a:schemeClr val="dk1">
                              <a:lumMod val="75000"/>
                              <a:lumOff val="25000"/>
                            </a:schemeClr>
                          </a:solidFill>
                          <a:latin typeface="メイリオ"/>
                          <a:ea typeface="メイリオ"/>
                        </a:rPr>
                        <a:t>月</a:t>
                      </a:r>
                      <a:r>
                        <a:rPr b="0" lang="en-US" sz="1400" spc="-1" strike="noStrike">
                          <a:solidFill>
                            <a:schemeClr val="dk1">
                              <a:lumMod val="75000"/>
                              <a:lumOff val="25000"/>
                            </a:schemeClr>
                          </a:solidFill>
                          <a:latin typeface="メイリオ"/>
                          <a:ea typeface="メイリオ"/>
                        </a:rPr>
                        <a:t>18</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株式会社エースの浅田代表に参加いただき</a:t>
                      </a:r>
                      <a:r>
                        <a:rPr b="1" lang="ja-JP" sz="1400" spc="-1" strike="noStrike">
                          <a:solidFill>
                            <a:schemeClr val="dk1">
                              <a:lumMod val="75000"/>
                              <a:lumOff val="25000"/>
                            </a:schemeClr>
                          </a:solidFill>
                          <a:latin typeface="メイリオ"/>
                          <a:ea typeface="メイリオ"/>
                        </a:rPr>
                        <a:t>地権者向け説明会を開催</a:t>
                      </a:r>
                      <a:r>
                        <a:rPr b="0" lang="ja-JP" sz="1400" spc="-1" strike="noStrike">
                          <a:solidFill>
                            <a:schemeClr val="dk1">
                              <a:lumMod val="75000"/>
                              <a:lumOff val="25000"/>
                            </a:schemeClr>
                          </a:solidFill>
                          <a:latin typeface="メイリオ"/>
                          <a:ea typeface="メイリオ"/>
                        </a:rPr>
                        <a:t>。</a:t>
                      </a:r>
                      <a:r>
                        <a:rPr b="1" lang="ja-JP" sz="1400" spc="-1" strike="noStrike">
                          <a:solidFill>
                            <a:schemeClr val="dk1">
                              <a:lumMod val="75000"/>
                              <a:lumOff val="25000"/>
                            </a:schemeClr>
                          </a:solidFill>
                          <a:latin typeface="メイリオ"/>
                          <a:ea typeface="メイリオ"/>
                        </a:rPr>
                        <a:t>３</a:t>
                      </a:r>
                      <a:r>
                        <a:rPr b="1" lang="en-US" sz="1400" spc="-1" strike="noStrike">
                          <a:solidFill>
                            <a:schemeClr val="dk1">
                              <a:lumMod val="75000"/>
                              <a:lumOff val="25000"/>
                            </a:schemeClr>
                          </a:solidFill>
                          <a:latin typeface="メイリオ"/>
                          <a:ea typeface="メイリオ"/>
                        </a:rPr>
                        <a:t>ha</a:t>
                      </a:r>
                      <a:r>
                        <a:rPr b="1" lang="ja-JP" sz="1400" spc="-1" strike="noStrike">
                          <a:solidFill>
                            <a:schemeClr val="dk1">
                              <a:lumMod val="75000"/>
                              <a:lumOff val="25000"/>
                            </a:schemeClr>
                          </a:solidFill>
                          <a:latin typeface="メイリオ"/>
                          <a:ea typeface="メイリオ"/>
                        </a:rPr>
                        <a:t>の経営開始面積で参入意向がある</a:t>
                      </a:r>
                      <a:r>
                        <a:rPr b="0" lang="ja-JP" sz="1400" spc="-1" strike="noStrike">
                          <a:solidFill>
                            <a:schemeClr val="dk1">
                              <a:lumMod val="75000"/>
                              <a:lumOff val="25000"/>
                            </a:schemeClr>
                          </a:solidFill>
                          <a:latin typeface="メイリオ"/>
                          <a:ea typeface="メイリオ"/>
                        </a:rPr>
                        <a:t>ことを確認。</a:t>
                      </a:r>
                      <a:r>
                        <a:rPr b="1" lang="ja-JP" sz="1400" spc="-1" strike="noStrike">
                          <a:solidFill>
                            <a:schemeClr val="dk1">
                              <a:lumMod val="75000"/>
                              <a:lumOff val="25000"/>
                            </a:schemeClr>
                          </a:solidFill>
                          <a:latin typeface="メイリオ"/>
                          <a:ea typeface="メイリオ"/>
                        </a:rPr>
                        <a:t>貸出農地アンケート調査</a:t>
                      </a:r>
                      <a:r>
                        <a:rPr b="0" lang="ja-JP" sz="1400" spc="-1" strike="noStrike">
                          <a:solidFill>
                            <a:schemeClr val="dk1">
                              <a:lumMod val="75000"/>
                              <a:lumOff val="25000"/>
                            </a:schemeClr>
                          </a:solidFill>
                          <a:latin typeface="メイリオ"/>
                          <a:ea typeface="メイリオ"/>
                        </a:rPr>
                        <a:t>を行う方向でまとまる。</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54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令和５年</a:t>
                      </a:r>
                      <a:r>
                        <a:rPr b="0" lang="en-US" sz="1400" spc="-1" strike="noStrike">
                          <a:solidFill>
                            <a:schemeClr val="dk1">
                              <a:lumMod val="75000"/>
                              <a:lumOff val="25000"/>
                            </a:schemeClr>
                          </a:solidFill>
                          <a:latin typeface="メイリオ"/>
                          <a:ea typeface="メイリオ"/>
                        </a:rPr>
                        <a:t>12</a:t>
                      </a:r>
                      <a:r>
                        <a:rPr b="0" lang="ja-JP" sz="1400" spc="-1" strike="noStrike">
                          <a:solidFill>
                            <a:schemeClr val="dk1">
                              <a:lumMod val="75000"/>
                              <a:lumOff val="25000"/>
                            </a:schemeClr>
                          </a:solidFill>
                          <a:latin typeface="メイリオ"/>
                          <a:ea typeface="メイリオ"/>
                        </a:rPr>
                        <a:t>月～</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アンケート調査実施。</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54600">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令和６年２月</a:t>
                      </a:r>
                      <a:r>
                        <a:rPr b="0" lang="en-US" sz="1400" spc="-1" strike="noStrike">
                          <a:solidFill>
                            <a:schemeClr val="dk1">
                              <a:lumMod val="75000"/>
                              <a:lumOff val="25000"/>
                            </a:schemeClr>
                          </a:solidFill>
                          <a:latin typeface="メイリオ"/>
                          <a:ea typeface="メイリオ"/>
                        </a:rPr>
                        <a:t>19</a:t>
                      </a:r>
                      <a:r>
                        <a:rPr b="0" lang="ja-JP" sz="1400" spc="-1" strike="noStrike">
                          <a:solidFill>
                            <a:schemeClr val="dk1">
                              <a:lumMod val="75000"/>
                              <a:lumOff val="25000"/>
                            </a:schemeClr>
                          </a:solidFill>
                          <a:latin typeface="メイリオ"/>
                          <a:ea typeface="メイリオ"/>
                        </a:rPr>
                        <a:t>日</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72000" bIns="0" anchor="ctr">
                      <a:noAutofit/>
                    </a:bodyPr>
                    <a:p>
                      <a:pPr defTabSz="685800">
                        <a:lnSpc>
                          <a:spcPct val="100000"/>
                        </a:lnSpc>
                      </a:pPr>
                      <a:r>
                        <a:rPr b="0" lang="ja-JP" sz="1400" spc="-1" strike="noStrike">
                          <a:solidFill>
                            <a:schemeClr val="dk1">
                              <a:lumMod val="75000"/>
                              <a:lumOff val="25000"/>
                            </a:schemeClr>
                          </a:solidFill>
                          <a:latin typeface="メイリオ"/>
                          <a:ea typeface="メイリオ"/>
                        </a:rPr>
                        <a:t>アンケート結果を基に</a:t>
                      </a:r>
                      <a:r>
                        <a:rPr b="1" lang="ja-JP" sz="1400" spc="-1" strike="noStrike">
                          <a:solidFill>
                            <a:schemeClr val="dk1">
                              <a:lumMod val="75000"/>
                              <a:lumOff val="25000"/>
                            </a:schemeClr>
                          </a:solidFill>
                          <a:latin typeface="メイリオ"/>
                          <a:ea typeface="メイリオ"/>
                        </a:rPr>
                        <a:t>現地見学を実施</a:t>
                      </a:r>
                      <a:r>
                        <a:rPr b="0" lang="ja-JP" sz="1400" spc="-1" strike="noStrike">
                          <a:solidFill>
                            <a:schemeClr val="dk1">
                              <a:lumMod val="75000"/>
                              <a:lumOff val="25000"/>
                            </a:schemeClr>
                          </a:solidFill>
                          <a:latin typeface="メイリオ"/>
                          <a:ea typeface="メイリオ"/>
                        </a:rPr>
                        <a:t>。借入農地についてとりまとめ。</a:t>
                      </a:r>
                      <a:endParaRPr b="0" lang="en-US" sz="1400" spc="-1" strike="noStrike">
                        <a:solidFill>
                          <a:srgbClr val="000000"/>
                        </a:solidFill>
                        <a:latin typeface="Arial"/>
                      </a:endParaRPr>
                    </a:p>
                  </a:txBody>
                  <a:tcPr anchor="ctr"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
        <p:nvSpPr>
          <p:cNvPr id="5" name="PlaceHolder 4"/>
          <p:cNvSpPr>
            <a:spLocks noGrp="1"/>
          </p:cNvSpPr>
          <p:nvPr>
            <p:ph type="sldNum" idx="11"/>
          </p:nvPr>
        </p:nvSpPr>
        <p:spPr/>
        <p:txBody>
          <a:bodyPr/>
          <a:p>
            <a:fld id="{896CD41E-0E6B-4850-BBD5-4EF621AF4FFB}" type="slidenum">
              <a:t>5</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0" y="0"/>
            <a:ext cx="9143640" cy="560520"/>
          </a:xfrm>
          <a:prstGeom prst="rect">
            <a:avLst/>
          </a:prstGeom>
          <a:noFill/>
          <a:ln w="0">
            <a:noFill/>
          </a:ln>
        </p:spPr>
        <p:txBody>
          <a:bodyPr lIns="91440" rIns="91440" tIns="45720" bIns="45720" anchor="ctr">
            <a:norm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２　農業法人の経営計画（当初の経営農地）について</a:t>
            </a:r>
            <a:endParaRPr b="0" lang="en-US" sz="2800" spc="-1" strike="noStrike">
              <a:solidFill>
                <a:schemeClr val="dk1"/>
              </a:solidFill>
              <a:latin typeface="游ゴシック"/>
            </a:endParaRPr>
          </a:p>
        </p:txBody>
      </p:sp>
      <p:sp>
        <p:nvSpPr>
          <p:cNvPr id="96" name="PlaceHolder 2"/>
          <p:cNvSpPr>
            <a:spLocks noGrp="1"/>
          </p:cNvSpPr>
          <p:nvPr>
            <p:ph/>
          </p:nvPr>
        </p:nvSpPr>
        <p:spPr>
          <a:xfrm>
            <a:off x="4349160" y="633600"/>
            <a:ext cx="4596480" cy="2224800"/>
          </a:xfrm>
          <a:prstGeom prst="rect">
            <a:avLst/>
          </a:prstGeom>
          <a:solidFill>
            <a:schemeClr val="accent5">
              <a:lumMod val="20000"/>
              <a:lumOff val="80000"/>
            </a:schemeClr>
          </a:solidFill>
          <a:ln w="0">
            <a:noFill/>
          </a:ln>
        </p:spPr>
        <p:txBody>
          <a:bodyPr lIns="72000" rIns="72000" tIns="108000" bIns="0" anchor="ctr">
            <a:normAutofit/>
          </a:bodyPr>
          <a:p>
            <a:pPr marL="171360" indent="-171360" defTabSz="685800">
              <a:lnSpc>
                <a:spcPct val="90000"/>
              </a:lnSpc>
              <a:spcBef>
                <a:spcPts val="751"/>
              </a:spcBef>
              <a:buClr>
                <a:srgbClr val="404040"/>
              </a:buClr>
              <a:buFont typeface="Arial"/>
              <a:buChar char="•"/>
            </a:pPr>
            <a:r>
              <a:rPr b="0" lang="ja-JP" sz="1800" spc="-1" strike="noStrike">
                <a:solidFill>
                  <a:schemeClr val="dk1">
                    <a:lumMod val="75000"/>
                    <a:lumOff val="25000"/>
                  </a:schemeClr>
                </a:solidFill>
                <a:latin typeface="メイリオ"/>
                <a:ea typeface="メイリオ"/>
              </a:rPr>
              <a:t>株式会社エースに対する</a:t>
            </a:r>
            <a:r>
              <a:rPr b="1" lang="ja-JP" sz="1800" spc="-1" strike="noStrike">
                <a:solidFill>
                  <a:schemeClr val="dk1">
                    <a:lumMod val="75000"/>
                    <a:lumOff val="25000"/>
                  </a:schemeClr>
                </a:solidFill>
                <a:latin typeface="メイリオ"/>
                <a:ea typeface="メイリオ"/>
              </a:rPr>
              <a:t>貸し出し農地に関するアンケート結果は左記</a:t>
            </a:r>
            <a:r>
              <a:rPr b="0" lang="ja-JP" sz="1800" spc="-1" strike="noStrike">
                <a:solidFill>
                  <a:schemeClr val="dk1">
                    <a:lumMod val="75000"/>
                    <a:lumOff val="25000"/>
                  </a:schemeClr>
                </a:solidFill>
                <a:latin typeface="メイリオ"/>
                <a:ea typeface="メイリオ"/>
              </a:rPr>
              <a:t>のとおり。</a:t>
            </a:r>
            <a:endParaRPr b="0" lang="en-US" sz="18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pPr>
            <a:r>
              <a:rPr b="0" lang="ja-JP" sz="1800" spc="-1" strike="noStrike">
                <a:solidFill>
                  <a:schemeClr val="dk1">
                    <a:lumMod val="75000"/>
                    <a:lumOff val="25000"/>
                  </a:schemeClr>
                </a:solidFill>
                <a:latin typeface="メイリオ"/>
                <a:ea typeface="メイリオ"/>
              </a:rPr>
              <a:t>この結果を基に、経営開始する農地については２月</a:t>
            </a:r>
            <a:r>
              <a:rPr b="0" lang="en-US" sz="1800" spc="-1" strike="noStrike">
                <a:solidFill>
                  <a:schemeClr val="dk1">
                    <a:lumMod val="75000"/>
                    <a:lumOff val="25000"/>
                  </a:schemeClr>
                </a:solidFill>
                <a:latin typeface="メイリオ"/>
                <a:ea typeface="メイリオ"/>
              </a:rPr>
              <a:t>19</a:t>
            </a:r>
            <a:r>
              <a:rPr b="0" lang="ja-JP" sz="1800" spc="-1" strike="noStrike">
                <a:solidFill>
                  <a:schemeClr val="dk1">
                    <a:lumMod val="75000"/>
                    <a:lumOff val="25000"/>
                  </a:schemeClr>
                </a:solidFill>
                <a:latin typeface="メイリオ"/>
                <a:ea typeface="メイリオ"/>
              </a:rPr>
              <a:t>日に浅田代表が現地確認を行い、選定を行った上で、地権者に報告。</a:t>
            </a:r>
            <a:endParaRPr b="0" lang="en-US" sz="18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pPr>
            <a:r>
              <a:rPr b="0" lang="ja-JP" sz="1800" spc="-1" strike="noStrike">
                <a:solidFill>
                  <a:schemeClr val="dk1">
                    <a:lumMod val="75000"/>
                    <a:lumOff val="25000"/>
                  </a:schemeClr>
                </a:solidFill>
                <a:latin typeface="メイリオ"/>
                <a:ea typeface="メイリオ"/>
              </a:rPr>
              <a:t>以下の場所において、</a:t>
            </a:r>
            <a:r>
              <a:rPr b="1" lang="ja-JP" sz="1800" spc="-1" strike="noStrike">
                <a:solidFill>
                  <a:schemeClr val="dk1">
                    <a:lumMod val="75000"/>
                    <a:lumOff val="25000"/>
                  </a:schemeClr>
                </a:solidFill>
                <a:latin typeface="メイリオ"/>
                <a:ea typeface="メイリオ"/>
              </a:rPr>
              <a:t>合計約３</a:t>
            </a:r>
            <a:r>
              <a:rPr b="1" lang="en-US" sz="1800" spc="-1" strike="noStrike">
                <a:solidFill>
                  <a:schemeClr val="dk1">
                    <a:lumMod val="75000"/>
                    <a:lumOff val="25000"/>
                  </a:schemeClr>
                </a:solidFill>
                <a:latin typeface="メイリオ"/>
                <a:ea typeface="メイリオ"/>
              </a:rPr>
              <a:t>ha</a:t>
            </a:r>
            <a:r>
              <a:rPr b="1" lang="ja-JP" sz="1800" spc="-1" strike="noStrike">
                <a:solidFill>
                  <a:schemeClr val="dk1">
                    <a:lumMod val="75000"/>
                    <a:lumOff val="25000"/>
                  </a:schemeClr>
                </a:solidFill>
                <a:latin typeface="メイリオ"/>
                <a:ea typeface="メイリオ"/>
              </a:rPr>
              <a:t>で令和６年８月を目途に営農を開始</a:t>
            </a:r>
            <a:r>
              <a:rPr b="0" lang="ja-JP" sz="1800" spc="-1" strike="noStrike">
                <a:solidFill>
                  <a:schemeClr val="dk1">
                    <a:lumMod val="75000"/>
                    <a:lumOff val="25000"/>
                  </a:schemeClr>
                </a:solidFill>
                <a:latin typeface="メイリオ"/>
                <a:ea typeface="メイリオ"/>
              </a:rPr>
              <a:t>予定。</a:t>
            </a:r>
            <a:endParaRPr b="0" lang="en-US" sz="1800" spc="-1" strike="noStrike">
              <a:solidFill>
                <a:schemeClr val="dk1"/>
              </a:solidFill>
              <a:latin typeface="游ゴシック"/>
            </a:endParaRPr>
          </a:p>
        </p:txBody>
      </p:sp>
      <p:sp>
        <p:nvSpPr>
          <p:cNvPr id="97" name="PlaceHolder 3"/>
          <p:cNvSpPr>
            <a:spLocks noGrp="1"/>
          </p:cNvSpPr>
          <p:nvPr>
            <p:ph type="ftr" idx="36"/>
          </p:nvPr>
        </p:nvSpPr>
        <p:spPr>
          <a:xfrm>
            <a:off x="2306880" y="6634800"/>
            <a:ext cx="4529880" cy="22284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Copyright©</a:t>
            </a:r>
            <a:r>
              <a:rPr b="0" lang="en-US" sz="900" spc="-1" strike="noStrike">
                <a:solidFill>
                  <a:schemeClr val="dk1">
                    <a:tint val="75000"/>
                  </a:schemeClr>
                </a:solidFill>
                <a:latin typeface="游ゴシック"/>
              </a:rPr>
              <a:t> Izu City Agriculture, Forestry and Fisheries Division</a:t>
            </a:r>
            <a:endParaRPr b="0" lang="en-US" sz="900" spc="-1" strike="noStrike">
              <a:solidFill>
                <a:srgbClr val="000000"/>
              </a:solidFill>
              <a:latin typeface="游明朝"/>
            </a:endParaRPr>
          </a:p>
        </p:txBody>
      </p:sp>
      <p:graphicFrame>
        <p:nvGraphicFramePr>
          <p:cNvPr id="98" name="表 13"/>
          <p:cNvGraphicFramePr/>
          <p:nvPr/>
        </p:nvGraphicFramePr>
        <p:xfrm>
          <a:off x="209160" y="633600"/>
          <a:ext cx="4011480" cy="2224800"/>
        </p:xfrm>
        <a:graphic>
          <a:graphicData uri="http://schemas.openxmlformats.org/drawingml/2006/table">
            <a:tbl>
              <a:tblPr/>
              <a:tblGrid>
                <a:gridCol w="1905840"/>
                <a:gridCol w="2105640"/>
              </a:tblGrid>
              <a:tr h="370800">
                <a:tc>
                  <a:txBody>
                    <a:bodyPr tIns="108000" bIns="0" anchor="t">
                      <a:noAutofit/>
                    </a:bodyPr>
                    <a:p>
                      <a:pPr algn="ctr" defTabSz="685800">
                        <a:lnSpc>
                          <a:spcPct val="100000"/>
                        </a:lnSpc>
                      </a:pPr>
                      <a:r>
                        <a:rPr b="1" lang="ja-JP" sz="1350" spc="-1" strike="noStrike">
                          <a:solidFill>
                            <a:schemeClr val="dk1">
                              <a:lumMod val="75000"/>
                              <a:lumOff val="25000"/>
                            </a:schemeClr>
                          </a:solidFill>
                          <a:latin typeface="メイリオ"/>
                          <a:ea typeface="メイリオ"/>
                        </a:rPr>
                        <a:t>貸出時期</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lumMod val="85000"/>
                      </a:schemeClr>
                    </a:solidFill>
                  </a:tcPr>
                </a:tc>
                <a:tc>
                  <a:txBody>
                    <a:bodyPr tIns="108000" bIns="0" anchor="t">
                      <a:noAutofit/>
                    </a:bodyPr>
                    <a:p>
                      <a:pPr algn="ctr" defTabSz="685800">
                        <a:lnSpc>
                          <a:spcPct val="100000"/>
                        </a:lnSpc>
                      </a:pPr>
                      <a:r>
                        <a:rPr b="1" lang="ja-JP" sz="1350" spc="-1" strike="noStrike">
                          <a:solidFill>
                            <a:schemeClr val="dk1">
                              <a:lumMod val="75000"/>
                              <a:lumOff val="25000"/>
                            </a:schemeClr>
                          </a:solidFill>
                          <a:latin typeface="メイリオ"/>
                          <a:ea typeface="メイリオ"/>
                        </a:rPr>
                        <a:t>合計面積</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lumMod val="85000"/>
                      </a:schemeClr>
                    </a:solidFill>
                  </a:tcPr>
                </a:tc>
              </a:tr>
              <a:tr h="370800">
                <a:tc>
                  <a:txBody>
                    <a:bodyPr tIns="108000" bIns="0" anchor="t">
                      <a:noAutofit/>
                    </a:bodyPr>
                    <a:p>
                      <a:pPr defTabSz="685800">
                        <a:lnSpc>
                          <a:spcPct val="100000"/>
                        </a:lnSpc>
                      </a:pPr>
                      <a:r>
                        <a:rPr b="0" lang="ja-JP" sz="1350" spc="-1" strike="noStrike">
                          <a:solidFill>
                            <a:schemeClr val="dk1">
                              <a:lumMod val="75000"/>
                              <a:lumOff val="25000"/>
                            </a:schemeClr>
                          </a:solidFill>
                          <a:latin typeface="メイリオ"/>
                          <a:ea typeface="メイリオ"/>
                        </a:rPr>
                        <a:t>今すぐ</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108000" bIns="0" anchor="t">
                      <a:noAutofit/>
                    </a:bodyPr>
                    <a:p>
                      <a:pPr algn="r" defTabSz="685800">
                        <a:lnSpc>
                          <a:spcPct val="100000"/>
                        </a:lnSpc>
                      </a:pPr>
                      <a:r>
                        <a:rPr b="0" lang="en-US" sz="1350" spc="-1" strike="noStrike">
                          <a:solidFill>
                            <a:schemeClr val="dk1">
                              <a:lumMod val="75000"/>
                              <a:lumOff val="25000"/>
                            </a:schemeClr>
                          </a:solidFill>
                          <a:latin typeface="メイリオ"/>
                          <a:ea typeface="メイリオ"/>
                        </a:rPr>
                        <a:t>141,683</a:t>
                      </a:r>
                      <a:r>
                        <a:rPr b="0" lang="ja-JP" sz="1350" spc="-1" strike="noStrike">
                          <a:solidFill>
                            <a:schemeClr val="dk1">
                              <a:lumMod val="75000"/>
                              <a:lumOff val="25000"/>
                            </a:schemeClr>
                          </a:solidFill>
                          <a:latin typeface="メイリオ"/>
                          <a:ea typeface="メイリオ"/>
                        </a:rPr>
                        <a:t>㎡</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70800">
                <a:tc>
                  <a:txBody>
                    <a:bodyPr tIns="108000" bIns="0" anchor="t">
                      <a:noAutofit/>
                    </a:bodyPr>
                    <a:p>
                      <a:pPr defTabSz="685800">
                        <a:lnSpc>
                          <a:spcPct val="100000"/>
                        </a:lnSpc>
                      </a:pPr>
                      <a:r>
                        <a:rPr b="0" lang="ja-JP" sz="1350" spc="-1" strike="noStrike">
                          <a:solidFill>
                            <a:schemeClr val="dk1">
                              <a:lumMod val="75000"/>
                              <a:lumOff val="25000"/>
                            </a:schemeClr>
                          </a:solidFill>
                          <a:latin typeface="メイリオ"/>
                          <a:ea typeface="メイリオ"/>
                        </a:rPr>
                        <a:t>２～３年後</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108000" bIns="0" anchor="t">
                      <a:noAutofit/>
                    </a:bodyPr>
                    <a:p>
                      <a:pPr algn="r" defTabSz="685800">
                        <a:lnSpc>
                          <a:spcPct val="100000"/>
                        </a:lnSpc>
                      </a:pPr>
                      <a:r>
                        <a:rPr b="0" lang="en-US" sz="1350" spc="-1" strike="noStrike">
                          <a:solidFill>
                            <a:schemeClr val="dk1">
                              <a:lumMod val="75000"/>
                              <a:lumOff val="25000"/>
                            </a:schemeClr>
                          </a:solidFill>
                          <a:latin typeface="メイリオ"/>
                          <a:ea typeface="メイリオ"/>
                        </a:rPr>
                        <a:t>41,174</a:t>
                      </a:r>
                      <a:r>
                        <a:rPr b="0" lang="ja-JP" sz="1350" spc="-1" strike="noStrike">
                          <a:solidFill>
                            <a:schemeClr val="dk1">
                              <a:lumMod val="75000"/>
                              <a:lumOff val="25000"/>
                            </a:schemeClr>
                          </a:solidFill>
                          <a:latin typeface="メイリオ"/>
                          <a:ea typeface="メイリオ"/>
                        </a:rPr>
                        <a:t>㎡</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70800">
                <a:tc>
                  <a:txBody>
                    <a:bodyPr tIns="108000" bIns="0" anchor="t">
                      <a:noAutofit/>
                    </a:bodyPr>
                    <a:p>
                      <a:pPr defTabSz="685800">
                        <a:lnSpc>
                          <a:spcPct val="100000"/>
                        </a:lnSpc>
                      </a:pPr>
                      <a:r>
                        <a:rPr b="0" lang="ja-JP" sz="1350" spc="-1" strike="noStrike">
                          <a:solidFill>
                            <a:schemeClr val="dk1">
                              <a:lumMod val="75000"/>
                              <a:lumOff val="25000"/>
                            </a:schemeClr>
                          </a:solidFill>
                          <a:latin typeface="メイリオ"/>
                          <a:ea typeface="メイリオ"/>
                        </a:rPr>
                        <a:t>５年後</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108000" bIns="0" anchor="t">
                      <a:noAutofit/>
                    </a:bodyPr>
                    <a:p>
                      <a:pPr algn="r" defTabSz="685800">
                        <a:lnSpc>
                          <a:spcPct val="100000"/>
                        </a:lnSpc>
                      </a:pPr>
                      <a:r>
                        <a:rPr b="0" lang="en-US" sz="1350" spc="-1" strike="noStrike">
                          <a:solidFill>
                            <a:schemeClr val="dk1">
                              <a:lumMod val="75000"/>
                              <a:lumOff val="25000"/>
                            </a:schemeClr>
                          </a:solidFill>
                          <a:latin typeface="メイリオ"/>
                          <a:ea typeface="メイリオ"/>
                        </a:rPr>
                        <a:t>55,823</a:t>
                      </a:r>
                      <a:r>
                        <a:rPr b="0" lang="ja-JP" sz="1350" spc="-1" strike="noStrike">
                          <a:solidFill>
                            <a:schemeClr val="dk1">
                              <a:lumMod val="75000"/>
                              <a:lumOff val="25000"/>
                            </a:schemeClr>
                          </a:solidFill>
                          <a:latin typeface="メイリオ"/>
                          <a:ea typeface="メイリオ"/>
                        </a:rPr>
                        <a:t>㎡</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70800">
                <a:tc>
                  <a:txBody>
                    <a:bodyPr tIns="108000" bIns="0" anchor="t">
                      <a:noAutofit/>
                    </a:bodyPr>
                    <a:p>
                      <a:pPr defTabSz="685800">
                        <a:lnSpc>
                          <a:spcPct val="100000"/>
                        </a:lnSpc>
                      </a:pPr>
                      <a:r>
                        <a:rPr b="0" lang="ja-JP" sz="1350" spc="-1" strike="noStrike">
                          <a:solidFill>
                            <a:schemeClr val="dk1">
                              <a:lumMod val="75000"/>
                              <a:lumOff val="25000"/>
                            </a:schemeClr>
                          </a:solidFill>
                          <a:latin typeface="メイリオ"/>
                          <a:ea typeface="メイリオ"/>
                        </a:rPr>
                        <a:t>貸出不可</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108000" bIns="0" anchor="t">
                      <a:noAutofit/>
                    </a:bodyPr>
                    <a:p>
                      <a:pPr algn="r" defTabSz="685800">
                        <a:lnSpc>
                          <a:spcPct val="100000"/>
                        </a:lnSpc>
                      </a:pPr>
                      <a:r>
                        <a:rPr b="0" lang="en-US" sz="1350" spc="-1" strike="noStrike">
                          <a:solidFill>
                            <a:schemeClr val="dk1">
                              <a:lumMod val="75000"/>
                              <a:lumOff val="25000"/>
                            </a:schemeClr>
                          </a:solidFill>
                          <a:latin typeface="メイリオ"/>
                          <a:ea typeface="メイリオ"/>
                        </a:rPr>
                        <a:t>91,331</a:t>
                      </a:r>
                      <a:r>
                        <a:rPr b="0" lang="ja-JP" sz="1350" spc="-1" strike="noStrike">
                          <a:solidFill>
                            <a:schemeClr val="dk1">
                              <a:lumMod val="75000"/>
                              <a:lumOff val="25000"/>
                            </a:schemeClr>
                          </a:solidFill>
                          <a:latin typeface="メイリオ"/>
                          <a:ea typeface="メイリオ"/>
                        </a:rPr>
                        <a:t>㎡</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70800">
                <a:tc>
                  <a:txBody>
                    <a:bodyPr tIns="108000" bIns="0" anchor="t">
                      <a:noAutofit/>
                    </a:bodyPr>
                    <a:p>
                      <a:pPr defTabSz="685800">
                        <a:lnSpc>
                          <a:spcPct val="100000"/>
                        </a:lnSpc>
                      </a:pPr>
                      <a:r>
                        <a:rPr b="0" lang="ja-JP" sz="1350" spc="-1" strike="noStrike">
                          <a:solidFill>
                            <a:schemeClr val="dk1">
                              <a:lumMod val="75000"/>
                              <a:lumOff val="25000"/>
                            </a:schemeClr>
                          </a:solidFill>
                          <a:latin typeface="メイリオ"/>
                          <a:ea typeface="メイリオ"/>
                        </a:rPr>
                        <a:t>未回答</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tIns="108000" bIns="0" anchor="t">
                      <a:noAutofit/>
                    </a:bodyPr>
                    <a:p>
                      <a:pPr algn="r" defTabSz="685800">
                        <a:lnSpc>
                          <a:spcPct val="100000"/>
                        </a:lnSpc>
                      </a:pPr>
                      <a:r>
                        <a:rPr b="0" lang="en-US" sz="1350" spc="-1" strike="noStrike">
                          <a:solidFill>
                            <a:schemeClr val="dk1">
                              <a:lumMod val="75000"/>
                              <a:lumOff val="25000"/>
                            </a:schemeClr>
                          </a:solidFill>
                          <a:latin typeface="メイリオ"/>
                          <a:ea typeface="メイリオ"/>
                        </a:rPr>
                        <a:t>105,892</a:t>
                      </a:r>
                      <a:r>
                        <a:rPr b="0" lang="ja-JP" sz="1350" spc="-1" strike="noStrike">
                          <a:solidFill>
                            <a:schemeClr val="dk1">
                              <a:lumMod val="75000"/>
                              <a:lumOff val="25000"/>
                            </a:schemeClr>
                          </a:solidFill>
                          <a:latin typeface="メイリオ"/>
                          <a:ea typeface="メイリオ"/>
                        </a:rPr>
                        <a:t>㎡</a:t>
                      </a:r>
                      <a:endParaRPr b="0" lang="en-US" sz="1350" spc="-1" strike="noStrike">
                        <a:solidFill>
                          <a:srgbClr val="000000"/>
                        </a:solidFill>
                        <a:latin typeface="Arial"/>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pic>
        <p:nvPicPr>
          <p:cNvPr id="99" name="図 17" descr=""/>
          <p:cNvPicPr/>
          <p:nvPr/>
        </p:nvPicPr>
        <p:blipFill>
          <a:blip r:embed="rId1"/>
          <a:srcRect l="32083" t="24680" r="44913" b="20298"/>
          <a:stretch/>
        </p:blipFill>
        <p:spPr>
          <a:xfrm>
            <a:off x="209160" y="3130200"/>
            <a:ext cx="2103120" cy="2955600"/>
          </a:xfrm>
          <a:prstGeom prst="rect">
            <a:avLst/>
          </a:prstGeom>
          <a:ln w="0">
            <a:noFill/>
          </a:ln>
        </p:spPr>
      </p:pic>
      <p:pic>
        <p:nvPicPr>
          <p:cNvPr id="100" name="図 19" descr=""/>
          <p:cNvPicPr/>
          <p:nvPr/>
        </p:nvPicPr>
        <p:blipFill>
          <a:blip r:embed="rId2"/>
          <a:srcRect l="40008" t="30872" r="35142" b="14106"/>
          <a:stretch/>
        </p:blipFill>
        <p:spPr>
          <a:xfrm>
            <a:off x="2425680" y="3130200"/>
            <a:ext cx="2271960" cy="2955600"/>
          </a:xfrm>
          <a:prstGeom prst="rect">
            <a:avLst/>
          </a:prstGeom>
          <a:ln w="0">
            <a:noFill/>
          </a:ln>
        </p:spPr>
      </p:pic>
      <p:pic>
        <p:nvPicPr>
          <p:cNvPr id="101" name="図 21" descr=""/>
          <p:cNvPicPr/>
          <p:nvPr/>
        </p:nvPicPr>
        <p:blipFill>
          <a:blip r:embed="rId3"/>
          <a:srcRect l="23646" t="18153" r="31110" b="27347"/>
          <a:stretch/>
        </p:blipFill>
        <p:spPr>
          <a:xfrm>
            <a:off x="4811040" y="3139920"/>
            <a:ext cx="4136760" cy="2927520"/>
          </a:xfrm>
          <a:prstGeom prst="rect">
            <a:avLst/>
          </a:prstGeom>
          <a:ln w="0">
            <a:noFill/>
          </a:ln>
        </p:spPr>
      </p:pic>
      <p:sp>
        <p:nvSpPr>
          <p:cNvPr id="102" name="フリーフォーム: 図形 22"/>
          <p:cNvSpPr/>
          <p:nvPr/>
        </p:nvSpPr>
        <p:spPr>
          <a:xfrm>
            <a:off x="1205280" y="3376440"/>
            <a:ext cx="905040" cy="1070280"/>
          </a:xfrm>
          <a:custGeom>
            <a:avLst/>
            <a:gdLst>
              <a:gd name="textAreaLeft" fmla="*/ 0 w 905040"/>
              <a:gd name="textAreaRight" fmla="*/ 905400 w 905040"/>
              <a:gd name="textAreaTop" fmla="*/ 0 h 1070280"/>
              <a:gd name="textAreaBottom" fmla="*/ 1070640 h 1070280"/>
            </a:gdLst>
            <a:ahLst/>
            <a:rect l="textAreaLeft" t="textAreaTop" r="textAreaRight" b="textAreaBottom"/>
            <a:pathLst>
              <a:path w="905479" h="1070517">
                <a:moveTo>
                  <a:pt x="169499" y="0"/>
                </a:moveTo>
                <a:lnTo>
                  <a:pt x="905479" y="330076"/>
                </a:lnTo>
                <a:lnTo>
                  <a:pt x="646771" y="1070517"/>
                </a:lnTo>
                <a:lnTo>
                  <a:pt x="31224" y="789507"/>
                </a:lnTo>
                <a:lnTo>
                  <a:pt x="0" y="205183"/>
                </a:lnTo>
                <a:lnTo>
                  <a:pt x="169499" y="0"/>
                </a:lnTo>
                <a:close/>
              </a:path>
            </a:pathLst>
          </a:cu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03" name="フリーフォーム: 図形 23"/>
          <p:cNvSpPr/>
          <p:nvPr/>
        </p:nvSpPr>
        <p:spPr>
          <a:xfrm>
            <a:off x="960120" y="5374800"/>
            <a:ext cx="521640" cy="610560"/>
          </a:xfrm>
          <a:custGeom>
            <a:avLst/>
            <a:gdLst>
              <a:gd name="textAreaLeft" fmla="*/ 0 w 521640"/>
              <a:gd name="textAreaRight" fmla="*/ 522000 w 521640"/>
              <a:gd name="textAreaTop" fmla="*/ 0 h 610560"/>
              <a:gd name="textAreaBottom" fmla="*/ 610920 h 610560"/>
            </a:gdLst>
            <a:ahLst/>
            <a:rect l="textAreaLeft" t="textAreaTop" r="textAreaRight" b="textAreaBottom"/>
            <a:pathLst>
              <a:path w="521877" h="611087">
                <a:moveTo>
                  <a:pt x="0" y="437128"/>
                </a:moveTo>
                <a:lnTo>
                  <a:pt x="450510" y="611087"/>
                </a:lnTo>
                <a:lnTo>
                  <a:pt x="521877" y="129354"/>
                </a:lnTo>
                <a:lnTo>
                  <a:pt x="138276" y="0"/>
                </a:lnTo>
                <a:lnTo>
                  <a:pt x="0" y="437128"/>
                </a:lnTo>
                <a:close/>
              </a:path>
            </a:pathLst>
          </a:cu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04" name="フリーフォーム: 図形 24"/>
          <p:cNvSpPr/>
          <p:nvPr/>
        </p:nvSpPr>
        <p:spPr>
          <a:xfrm>
            <a:off x="812880" y="4683240"/>
            <a:ext cx="427680" cy="320760"/>
          </a:xfrm>
          <a:custGeom>
            <a:avLst/>
            <a:gdLst>
              <a:gd name="textAreaLeft" fmla="*/ 0 w 427680"/>
              <a:gd name="textAreaRight" fmla="*/ 428040 w 427680"/>
              <a:gd name="textAreaTop" fmla="*/ 0 h 320760"/>
              <a:gd name="textAreaBottom" fmla="*/ 321120 h 320760"/>
            </a:gdLst>
            <a:ahLst/>
            <a:rect l="textAreaLeft" t="textAreaTop" r="textAreaRight" b="textAreaBottom"/>
            <a:pathLst>
              <a:path w="428207" h="321155">
                <a:moveTo>
                  <a:pt x="0" y="169499"/>
                </a:moveTo>
                <a:lnTo>
                  <a:pt x="352379" y="321155"/>
                </a:lnTo>
                <a:lnTo>
                  <a:pt x="428207" y="75829"/>
                </a:lnTo>
                <a:lnTo>
                  <a:pt x="191801" y="0"/>
                </a:lnTo>
                <a:lnTo>
                  <a:pt x="115973" y="8921"/>
                </a:lnTo>
                <a:lnTo>
                  <a:pt x="66908" y="80289"/>
                </a:lnTo>
                <a:lnTo>
                  <a:pt x="0" y="169499"/>
                </a:lnTo>
                <a:close/>
              </a:path>
            </a:pathLst>
          </a:cu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05" name="フリーフォーム: 図形 26"/>
          <p:cNvSpPr/>
          <p:nvPr/>
        </p:nvSpPr>
        <p:spPr>
          <a:xfrm>
            <a:off x="2659320" y="4721040"/>
            <a:ext cx="289440" cy="244800"/>
          </a:xfrm>
          <a:custGeom>
            <a:avLst/>
            <a:gdLst>
              <a:gd name="textAreaLeft" fmla="*/ 0 w 289440"/>
              <a:gd name="textAreaRight" fmla="*/ 289800 w 289440"/>
              <a:gd name="textAreaTop" fmla="*/ 0 h 244800"/>
              <a:gd name="textAreaBottom" fmla="*/ 245160 h 244800"/>
            </a:gdLst>
            <a:ahLst/>
            <a:rect l="textAreaLeft" t="textAreaTop" r="textAreaRight" b="textAreaBottom"/>
            <a:pathLst>
              <a:path w="289932" h="245327">
                <a:moveTo>
                  <a:pt x="0" y="13382"/>
                </a:moveTo>
                <a:lnTo>
                  <a:pt x="8921" y="236406"/>
                </a:lnTo>
                <a:lnTo>
                  <a:pt x="267630" y="245327"/>
                </a:lnTo>
                <a:lnTo>
                  <a:pt x="289932" y="0"/>
                </a:lnTo>
                <a:lnTo>
                  <a:pt x="0" y="13382"/>
                </a:lnTo>
                <a:close/>
              </a:path>
            </a:pathLst>
          </a:cu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06" name="フリーフォーム: 図形 28"/>
          <p:cNvSpPr/>
          <p:nvPr/>
        </p:nvSpPr>
        <p:spPr>
          <a:xfrm>
            <a:off x="7656480" y="5236560"/>
            <a:ext cx="392040" cy="427680"/>
          </a:xfrm>
          <a:custGeom>
            <a:avLst/>
            <a:gdLst>
              <a:gd name="textAreaLeft" fmla="*/ 0 w 392040"/>
              <a:gd name="textAreaRight" fmla="*/ 392400 w 392040"/>
              <a:gd name="textAreaTop" fmla="*/ 0 h 427680"/>
              <a:gd name="textAreaBottom" fmla="*/ 428040 h 427680"/>
            </a:gdLst>
            <a:ahLst/>
            <a:rect l="textAreaLeft" t="textAreaTop" r="textAreaRight" b="textAreaBottom"/>
            <a:pathLst>
              <a:path w="392523" h="428207">
                <a:moveTo>
                  <a:pt x="66907" y="0"/>
                </a:moveTo>
                <a:lnTo>
                  <a:pt x="0" y="209643"/>
                </a:lnTo>
                <a:lnTo>
                  <a:pt x="40144" y="356839"/>
                </a:lnTo>
                <a:lnTo>
                  <a:pt x="249787" y="428207"/>
                </a:lnTo>
                <a:lnTo>
                  <a:pt x="392523" y="71368"/>
                </a:lnTo>
                <a:lnTo>
                  <a:pt x="66907" y="0"/>
                </a:lnTo>
                <a:close/>
              </a:path>
            </a:pathLst>
          </a:cu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07" name="フリーフォーム: 図形 29"/>
          <p:cNvSpPr/>
          <p:nvPr/>
        </p:nvSpPr>
        <p:spPr>
          <a:xfrm>
            <a:off x="8310600" y="5283360"/>
            <a:ext cx="244800" cy="182520"/>
          </a:xfrm>
          <a:custGeom>
            <a:avLst/>
            <a:gdLst>
              <a:gd name="textAreaLeft" fmla="*/ 0 w 244800"/>
              <a:gd name="textAreaRight" fmla="*/ 245160 w 244800"/>
              <a:gd name="textAreaTop" fmla="*/ 0 h 182520"/>
              <a:gd name="textAreaBottom" fmla="*/ 182880 h 182520"/>
            </a:gdLst>
            <a:ahLst/>
            <a:rect l="textAreaLeft" t="textAreaTop" r="textAreaRight" b="textAreaBottom"/>
            <a:pathLst>
              <a:path w="245327" h="182880">
                <a:moveTo>
                  <a:pt x="31224" y="0"/>
                </a:moveTo>
                <a:lnTo>
                  <a:pt x="0" y="98131"/>
                </a:lnTo>
                <a:lnTo>
                  <a:pt x="214104" y="182880"/>
                </a:lnTo>
                <a:lnTo>
                  <a:pt x="245327" y="89210"/>
                </a:lnTo>
                <a:lnTo>
                  <a:pt x="31224" y="0"/>
                </a:lnTo>
                <a:close/>
              </a:path>
            </a:pathLst>
          </a:cu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08" name="テキスト ボックス 30"/>
          <p:cNvSpPr/>
          <p:nvPr/>
        </p:nvSpPr>
        <p:spPr>
          <a:xfrm>
            <a:off x="209160" y="6086160"/>
            <a:ext cx="210312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大平</a:t>
            </a:r>
            <a:r>
              <a:rPr b="0" lang="en-US" sz="1200" spc="-1" strike="noStrike">
                <a:solidFill>
                  <a:schemeClr val="dk1">
                    <a:lumMod val="75000"/>
                    <a:lumOff val="25000"/>
                  </a:schemeClr>
                </a:solidFill>
                <a:latin typeface="メイリオ"/>
                <a:ea typeface="メイリオ"/>
              </a:rPr>
              <a:t>IC</a:t>
            </a:r>
            <a:r>
              <a:rPr b="0" lang="ja-JP" sz="1200" spc="-1" strike="noStrike">
                <a:solidFill>
                  <a:schemeClr val="dk1">
                    <a:lumMod val="75000"/>
                    <a:lumOff val="25000"/>
                  </a:schemeClr>
                </a:solidFill>
                <a:latin typeface="メイリオ"/>
                <a:ea typeface="メイリオ"/>
              </a:rPr>
              <a:t>付近（約</a:t>
            </a:r>
            <a:r>
              <a:rPr b="0" lang="en-US" sz="1200" spc="-1" strike="noStrike">
                <a:solidFill>
                  <a:schemeClr val="dk1">
                    <a:lumMod val="75000"/>
                    <a:lumOff val="25000"/>
                  </a:schemeClr>
                </a:solidFill>
                <a:latin typeface="メイリオ"/>
                <a:ea typeface="メイリオ"/>
              </a:rPr>
              <a:t>1.5ha</a:t>
            </a:r>
            <a:r>
              <a:rPr b="0" lang="ja-JP" sz="1200" spc="-1" strike="noStrike">
                <a:solidFill>
                  <a:schemeClr val="dk1">
                    <a:lumMod val="75000"/>
                    <a:lumOff val="25000"/>
                  </a:schemeClr>
                </a:solidFill>
                <a:latin typeface="メイリオ"/>
                <a:ea typeface="メイリオ"/>
              </a:rPr>
              <a:t>）</a:t>
            </a:r>
            <a:endParaRPr b="0" lang="en-US" sz="1200" spc="-1" strike="noStrike">
              <a:solidFill>
                <a:srgbClr val="000000"/>
              </a:solidFill>
              <a:latin typeface="Arial"/>
            </a:endParaRPr>
          </a:p>
        </p:txBody>
      </p:sp>
      <p:sp>
        <p:nvSpPr>
          <p:cNvPr id="109" name="テキスト ボックス 31"/>
          <p:cNvSpPr/>
          <p:nvPr/>
        </p:nvSpPr>
        <p:spPr>
          <a:xfrm>
            <a:off x="2425680" y="6086160"/>
            <a:ext cx="227196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萩原付近（約</a:t>
            </a:r>
            <a:r>
              <a:rPr b="0" lang="en-US" sz="1200" spc="-1" strike="noStrike">
                <a:solidFill>
                  <a:schemeClr val="dk1">
                    <a:lumMod val="75000"/>
                    <a:lumOff val="25000"/>
                  </a:schemeClr>
                </a:solidFill>
                <a:latin typeface="メイリオ"/>
                <a:ea typeface="メイリオ"/>
              </a:rPr>
              <a:t>0.3ha</a:t>
            </a:r>
            <a:r>
              <a:rPr b="0" lang="ja-JP" sz="1200" spc="-1" strike="noStrike">
                <a:solidFill>
                  <a:schemeClr val="dk1">
                    <a:lumMod val="75000"/>
                    <a:lumOff val="25000"/>
                  </a:schemeClr>
                </a:solidFill>
                <a:latin typeface="メイリオ"/>
                <a:ea typeface="メイリオ"/>
              </a:rPr>
              <a:t>）</a:t>
            </a:r>
            <a:endParaRPr b="0" lang="en-US" sz="1200" spc="-1" strike="noStrike">
              <a:solidFill>
                <a:srgbClr val="000000"/>
              </a:solidFill>
              <a:latin typeface="Arial"/>
            </a:endParaRPr>
          </a:p>
        </p:txBody>
      </p:sp>
      <p:sp>
        <p:nvSpPr>
          <p:cNvPr id="110" name="テキスト ボックス 32"/>
          <p:cNvSpPr/>
          <p:nvPr/>
        </p:nvSpPr>
        <p:spPr>
          <a:xfrm>
            <a:off x="4811040" y="6086160"/>
            <a:ext cx="4134240" cy="2725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ja-JP" sz="1200" spc="-1" strike="noStrike">
                <a:solidFill>
                  <a:schemeClr val="dk1">
                    <a:lumMod val="75000"/>
                    <a:lumOff val="25000"/>
                  </a:schemeClr>
                </a:solidFill>
                <a:latin typeface="メイリオ"/>
                <a:ea typeface="メイリオ"/>
              </a:rPr>
              <a:t>挟間及び原付近（約１</a:t>
            </a:r>
            <a:r>
              <a:rPr b="0" lang="en-US" sz="1200" spc="-1" strike="noStrike">
                <a:solidFill>
                  <a:schemeClr val="dk1">
                    <a:lumMod val="75000"/>
                    <a:lumOff val="25000"/>
                  </a:schemeClr>
                </a:solidFill>
                <a:latin typeface="メイリオ"/>
                <a:ea typeface="メイリオ"/>
              </a:rPr>
              <a:t>.2ha</a:t>
            </a:r>
            <a:r>
              <a:rPr b="0" lang="ja-JP" sz="1200" spc="-1" strike="noStrike">
                <a:solidFill>
                  <a:schemeClr val="dk1">
                    <a:lumMod val="75000"/>
                    <a:lumOff val="25000"/>
                  </a:schemeClr>
                </a:solidFill>
                <a:latin typeface="メイリオ"/>
                <a:ea typeface="メイリオ"/>
              </a:rPr>
              <a:t>）</a:t>
            </a:r>
            <a:endParaRPr b="0" lang="en-US" sz="1200" spc="-1" strike="noStrike">
              <a:solidFill>
                <a:srgbClr val="000000"/>
              </a:solidFill>
              <a:latin typeface="Arial"/>
            </a:endParaRPr>
          </a:p>
        </p:txBody>
      </p:sp>
      <p:sp>
        <p:nvSpPr>
          <p:cNvPr id="111" name="フリーフォーム: 図形 5"/>
          <p:cNvSpPr/>
          <p:nvPr/>
        </p:nvSpPr>
        <p:spPr>
          <a:xfrm>
            <a:off x="4219560" y="3786840"/>
            <a:ext cx="347400" cy="548280"/>
          </a:xfrm>
          <a:custGeom>
            <a:avLst/>
            <a:gdLst>
              <a:gd name="textAreaLeft" fmla="*/ 0 w 347400"/>
              <a:gd name="textAreaRight" fmla="*/ 347760 w 347400"/>
              <a:gd name="textAreaTop" fmla="*/ 0 h 548280"/>
              <a:gd name="textAreaBottom" fmla="*/ 548640 h 548280"/>
            </a:gdLst>
            <a:ahLst/>
            <a:rect l="textAreaLeft" t="textAreaTop" r="textAreaRight" b="textAreaBottom"/>
            <a:pathLst>
              <a:path w="347919" h="548640">
                <a:moveTo>
                  <a:pt x="187341" y="0"/>
                </a:moveTo>
                <a:lnTo>
                  <a:pt x="347919" y="49066"/>
                </a:lnTo>
                <a:lnTo>
                  <a:pt x="169499" y="517417"/>
                </a:lnTo>
                <a:lnTo>
                  <a:pt x="129355" y="548640"/>
                </a:lnTo>
                <a:lnTo>
                  <a:pt x="0" y="517417"/>
                </a:lnTo>
                <a:lnTo>
                  <a:pt x="187341" y="0"/>
                </a:lnTo>
                <a:close/>
              </a:path>
            </a:pathLst>
          </a:custGeom>
          <a:solidFill>
            <a:schemeClr val="accent2">
              <a:alpha val="70000"/>
            </a:schemeClr>
          </a:solidFill>
          <a:ln>
            <a:noFill/>
          </a:ln>
        </p:spPr>
        <p:style>
          <a:lnRef idx="2">
            <a:schemeClr val="accent2">
              <a:shade val="15000"/>
            </a:schemeClr>
          </a:lnRef>
          <a:fillRef idx="1">
            <a:schemeClr val="accent2"/>
          </a:fillRef>
          <a:effectRef idx="0">
            <a:schemeClr val="accent2"/>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12" name="フリーフォーム: 図形 6"/>
          <p:cNvSpPr/>
          <p:nvPr/>
        </p:nvSpPr>
        <p:spPr>
          <a:xfrm>
            <a:off x="5236560" y="3603960"/>
            <a:ext cx="713160" cy="1208520"/>
          </a:xfrm>
          <a:custGeom>
            <a:avLst/>
            <a:gdLst>
              <a:gd name="textAreaLeft" fmla="*/ 0 w 713160"/>
              <a:gd name="textAreaRight" fmla="*/ 713520 w 713160"/>
              <a:gd name="textAreaTop" fmla="*/ 0 h 1208520"/>
              <a:gd name="textAreaBottom" fmla="*/ 1208880 h 1208520"/>
            </a:gdLst>
            <a:ahLst/>
            <a:rect l="textAreaLeft" t="textAreaTop" r="textAreaRight" b="textAreaBottom"/>
            <a:pathLst>
              <a:path w="713678" h="1208792">
                <a:moveTo>
                  <a:pt x="352378" y="0"/>
                </a:moveTo>
                <a:lnTo>
                  <a:pt x="156117" y="539719"/>
                </a:lnTo>
                <a:lnTo>
                  <a:pt x="196261" y="562022"/>
                </a:lnTo>
                <a:lnTo>
                  <a:pt x="0" y="1074978"/>
                </a:lnTo>
                <a:lnTo>
                  <a:pt x="321155" y="1208792"/>
                </a:lnTo>
                <a:lnTo>
                  <a:pt x="713678" y="142736"/>
                </a:lnTo>
                <a:lnTo>
                  <a:pt x="352378" y="0"/>
                </a:lnTo>
                <a:close/>
              </a:path>
            </a:pathLst>
          </a:custGeom>
          <a:solidFill>
            <a:schemeClr val="accent2">
              <a:alpha val="70000"/>
            </a:schemeClr>
          </a:solidFill>
          <a:ln>
            <a:noFill/>
          </a:ln>
        </p:spPr>
        <p:style>
          <a:lnRef idx="2">
            <a:schemeClr val="accent2">
              <a:shade val="15000"/>
            </a:schemeClr>
          </a:lnRef>
          <a:fillRef idx="1">
            <a:schemeClr val="accent2"/>
          </a:fillRef>
          <a:effectRef idx="0">
            <a:schemeClr val="accent2"/>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113" name="フリーフォーム: 図形 7"/>
          <p:cNvSpPr/>
          <p:nvPr/>
        </p:nvSpPr>
        <p:spPr>
          <a:xfrm>
            <a:off x="5363280" y="5851080"/>
            <a:ext cx="326520" cy="212760"/>
          </a:xfrm>
          <a:custGeom>
            <a:avLst/>
            <a:gdLst>
              <a:gd name="textAreaLeft" fmla="*/ 0 w 326520"/>
              <a:gd name="textAreaRight" fmla="*/ 326880 w 326520"/>
              <a:gd name="textAreaTop" fmla="*/ 0 h 212760"/>
              <a:gd name="textAreaBottom" fmla="*/ 213120 h 212760"/>
            </a:gdLst>
            <a:ahLst/>
            <a:rect l="textAreaLeft" t="textAreaTop" r="textAreaRight" b="textAreaBottom"/>
            <a:pathLst>
              <a:path w="326909" h="213203">
                <a:moveTo>
                  <a:pt x="0" y="213203"/>
                </a:moveTo>
                <a:lnTo>
                  <a:pt x="4737" y="0"/>
                </a:lnTo>
                <a:lnTo>
                  <a:pt x="322172" y="66330"/>
                </a:lnTo>
                <a:lnTo>
                  <a:pt x="326909" y="208465"/>
                </a:lnTo>
                <a:lnTo>
                  <a:pt x="0" y="213203"/>
                </a:lnTo>
                <a:close/>
              </a:path>
            </a:pathLst>
          </a:custGeom>
          <a:solidFill>
            <a:schemeClr val="accent2">
              <a:alpha val="70000"/>
            </a:schemeClr>
          </a:solidFill>
          <a:ln>
            <a:noFill/>
          </a:ln>
        </p:spPr>
        <p:style>
          <a:lnRef idx="2">
            <a:schemeClr val="accent2">
              <a:shade val="15000"/>
            </a:schemeClr>
          </a:lnRef>
          <a:fillRef idx="1">
            <a:schemeClr val="accent2"/>
          </a:fillRef>
          <a:effectRef idx="0">
            <a:schemeClr val="accent2"/>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游ゴシック"/>
            </a:endParaRPr>
          </a:p>
        </p:txBody>
      </p:sp>
      <p:sp>
        <p:nvSpPr>
          <p:cNvPr id="5" name="PlaceHolder 4"/>
          <p:cNvSpPr>
            <a:spLocks noGrp="1"/>
          </p:cNvSpPr>
          <p:nvPr>
            <p:ph type="sldNum" idx="11"/>
          </p:nvPr>
        </p:nvSpPr>
        <p:spPr/>
        <p:txBody>
          <a:bodyPr/>
          <a:p>
            <a:fld id="{19364F9B-E752-4424-85F6-5C9B65CFB898}" type="slidenum">
              <a:t>6</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0" y="0"/>
            <a:ext cx="9143640" cy="560520"/>
          </a:xfrm>
          <a:prstGeom prst="rect">
            <a:avLst/>
          </a:prstGeom>
          <a:noFill/>
          <a:ln w="0">
            <a:noFill/>
          </a:ln>
        </p:spPr>
        <p:txBody>
          <a:bodyPr lIns="91440" rIns="91440" tIns="45720" bIns="45720" anchor="ctr">
            <a:norm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４　賃借条件について　</a:t>
            </a:r>
            <a:endParaRPr b="0" lang="en-US" sz="2800" spc="-1" strike="noStrike">
              <a:solidFill>
                <a:schemeClr val="dk1"/>
              </a:solidFill>
              <a:latin typeface="游ゴシック"/>
            </a:endParaRPr>
          </a:p>
        </p:txBody>
      </p:sp>
      <p:graphicFrame>
        <p:nvGraphicFramePr>
          <p:cNvPr id="115" name="コンテンツ プレースホルダー 5"/>
          <p:cNvGraphicFramePr/>
          <p:nvPr/>
        </p:nvGraphicFramePr>
        <p:xfrm>
          <a:off x="227160" y="643320"/>
          <a:ext cx="8689320" cy="5851800"/>
        </p:xfrm>
        <a:graphic>
          <a:graphicData uri="http://schemas.openxmlformats.org/drawingml/2006/table">
            <a:tbl>
              <a:tblPr/>
              <a:tblGrid>
                <a:gridCol w="2058840"/>
                <a:gridCol w="6630480"/>
              </a:tblGrid>
              <a:tr h="279360">
                <a:tc>
                  <a:txBody>
                    <a:bodyPr lIns="72000" rIns="72000" tIns="72000" bIns="0" anchor="ctr">
                      <a:noAutofit/>
                    </a:bodyPr>
                    <a:p>
                      <a:pPr algn="ctr" defTabSz="685800">
                        <a:lnSpc>
                          <a:spcPct val="100000"/>
                        </a:lnSpc>
                      </a:pPr>
                      <a:r>
                        <a:rPr b="0" lang="ja-JP" sz="1400" spc="-1" strike="noStrike">
                          <a:solidFill>
                            <a:schemeClr val="dk1">
                              <a:lumMod val="75000"/>
                              <a:lumOff val="25000"/>
                            </a:schemeClr>
                          </a:solidFill>
                          <a:latin typeface="メイリオ"/>
                          <a:ea typeface="メイリオ"/>
                        </a:rPr>
                        <a:t>項目</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lumMod val="85000"/>
                      </a:schemeClr>
                    </a:solidFill>
                  </a:tcPr>
                </a:tc>
                <a:tc>
                  <a:txBody>
                    <a:bodyPr lIns="72000" rIns="72000" tIns="72000" bIns="0" anchor="ctr">
                      <a:noAutofit/>
                    </a:bodyPr>
                    <a:p>
                      <a:pPr algn="ctr" defTabSz="685800">
                        <a:lnSpc>
                          <a:spcPct val="100000"/>
                        </a:lnSpc>
                      </a:pPr>
                      <a:r>
                        <a:rPr b="0" lang="ja-JP" sz="1400" spc="-1" strike="noStrike">
                          <a:solidFill>
                            <a:schemeClr val="dk1">
                              <a:lumMod val="75000"/>
                              <a:lumOff val="25000"/>
                            </a:schemeClr>
                          </a:solidFill>
                          <a:latin typeface="メイリオ"/>
                          <a:ea typeface="メイリオ"/>
                        </a:rPr>
                        <a:t>内容</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lumMod val="85000"/>
                      </a:schemeClr>
                    </a:solidFill>
                  </a:tcPr>
                </a:tc>
              </a:tr>
              <a:tr h="39132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賃借の方法</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農地中間管理事業による賃借（市農業委員会を通じて賃借する）とします。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55728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賃借料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原則１年につき、</a:t>
                      </a:r>
                      <a:r>
                        <a:rPr b="0" lang="en-US" sz="1400" spc="-1" strike="noStrike">
                          <a:solidFill>
                            <a:schemeClr val="dk1">
                              <a:lumMod val="75000"/>
                              <a:lumOff val="25000"/>
                            </a:schemeClr>
                          </a:solidFill>
                          <a:latin typeface="メイリオ"/>
                          <a:ea typeface="メイリオ"/>
                        </a:rPr>
                        <a:t>5,000</a:t>
                      </a:r>
                      <a:r>
                        <a:rPr b="0" lang="ja-JP" sz="1400" spc="-1" strike="noStrike">
                          <a:solidFill>
                            <a:schemeClr val="dk1">
                              <a:lumMod val="75000"/>
                              <a:lumOff val="25000"/>
                            </a:schemeClr>
                          </a:solidFill>
                          <a:latin typeface="メイリオ"/>
                          <a:ea typeface="メイリオ"/>
                        </a:rPr>
                        <a:t>円</a:t>
                      </a:r>
                      <a:r>
                        <a:rPr b="0" lang="en-US" sz="1400" spc="-1" strike="noStrike">
                          <a:solidFill>
                            <a:schemeClr val="dk1">
                              <a:lumMod val="75000"/>
                              <a:lumOff val="25000"/>
                            </a:schemeClr>
                          </a:solidFill>
                          <a:latin typeface="メイリオ"/>
                          <a:ea typeface="メイリオ"/>
                        </a:rPr>
                        <a:t>/10a</a:t>
                      </a:r>
                      <a:r>
                        <a:rPr b="0" lang="ja-JP" sz="1400" spc="-1" strike="noStrike">
                          <a:solidFill>
                            <a:schemeClr val="dk1">
                              <a:lumMod val="75000"/>
                              <a:lumOff val="25000"/>
                            </a:schemeClr>
                          </a:solidFill>
                          <a:latin typeface="メイリオ"/>
                          <a:ea typeface="メイリオ"/>
                        </a:rPr>
                        <a:t>の賃借料を支払います。</a:t>
                      </a:r>
                      <a:endParaRPr b="0" lang="en-US" sz="1400" spc="-1" strike="noStrike">
                        <a:solidFill>
                          <a:srgbClr val="000000"/>
                        </a:solidFill>
                        <a:latin typeface="Arial"/>
                      </a:endParaRPr>
                    </a:p>
                    <a:p>
                      <a:pPr marL="139680" indent="-139680" algn="just" defTabSz="685800">
                        <a:lnSpc>
                          <a:spcPct val="100000"/>
                        </a:lnSpc>
                        <a:tabLst>
                          <a:tab algn="l" pos="0"/>
                        </a:tabLst>
                      </a:pPr>
                      <a:r>
                        <a:rPr b="0" lang="en-US" sz="1200" spc="-1" strike="noStrike">
                          <a:solidFill>
                            <a:schemeClr val="dk1">
                              <a:lumMod val="75000"/>
                              <a:lumOff val="25000"/>
                            </a:schemeClr>
                          </a:solidFill>
                          <a:latin typeface="メイリオ"/>
                          <a:ea typeface="メイリオ"/>
                        </a:rPr>
                        <a:t>※</a:t>
                      </a:r>
                      <a:r>
                        <a:rPr b="0" lang="ja-JP" sz="1200" spc="-1" strike="noStrike">
                          <a:solidFill>
                            <a:schemeClr val="dk1">
                              <a:lumMod val="75000"/>
                              <a:lumOff val="25000"/>
                            </a:schemeClr>
                          </a:solidFill>
                          <a:latin typeface="メイリオ"/>
                          <a:ea typeface="メイリオ"/>
                        </a:rPr>
                        <a:t>ただし、ただちに営農開始できる状態ではない場合、最初の１年間は無償とします。</a:t>
                      </a:r>
                      <a:endParaRPr b="0" lang="en-US" sz="12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6216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賃借年数</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原則</a:t>
                      </a:r>
                      <a:r>
                        <a:rPr b="0" lang="en-US" sz="1400" spc="-1" strike="noStrike">
                          <a:solidFill>
                            <a:schemeClr val="dk1">
                              <a:lumMod val="75000"/>
                              <a:lumOff val="25000"/>
                            </a:schemeClr>
                          </a:solidFill>
                          <a:latin typeface="メイリオ"/>
                          <a:ea typeface="メイリオ"/>
                        </a:rPr>
                        <a:t>10</a:t>
                      </a:r>
                      <a:r>
                        <a:rPr b="0" lang="ja-JP" sz="1400" spc="-1" strike="noStrike">
                          <a:solidFill>
                            <a:schemeClr val="dk1">
                              <a:lumMod val="75000"/>
                              <a:lumOff val="25000"/>
                            </a:schemeClr>
                          </a:solidFill>
                          <a:latin typeface="メイリオ"/>
                          <a:ea typeface="メイリオ"/>
                        </a:rPr>
                        <a:t>年間の賃借契約をお願いします。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3804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賃借契約の解除</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貸主、借主の双方の合意があった場合、賃借契約を解除することができます。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85752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農地の草刈り</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原則、農地の草刈り（法面、畦畔）管理作業は、借主（耕作者）が行います。</a:t>
                      </a:r>
                      <a:endParaRPr b="0" lang="en-US" sz="1400" spc="-1" strike="noStrike">
                        <a:solidFill>
                          <a:srgbClr val="000000"/>
                        </a:solidFill>
                        <a:latin typeface="Arial"/>
                      </a:endParaRPr>
                    </a:p>
                    <a:p>
                      <a:pPr marL="139680" indent="-139680" algn="just" defTabSz="685800">
                        <a:lnSpc>
                          <a:spcPct val="100000"/>
                        </a:lnSpc>
                        <a:tabLst>
                          <a:tab algn="l" pos="0"/>
                        </a:tabLst>
                      </a:pPr>
                      <a:r>
                        <a:rPr b="0" lang="en-US" sz="1200" spc="-1" strike="noStrike">
                          <a:solidFill>
                            <a:schemeClr val="dk1">
                              <a:lumMod val="75000"/>
                              <a:lumOff val="25000"/>
                            </a:schemeClr>
                          </a:solidFill>
                          <a:latin typeface="メイリオ"/>
                          <a:ea typeface="メイリオ"/>
                        </a:rPr>
                        <a:t>※</a:t>
                      </a:r>
                      <a:r>
                        <a:rPr b="0" lang="ja-JP" sz="1200" spc="-1" strike="noStrike">
                          <a:solidFill>
                            <a:schemeClr val="dk1">
                              <a:lumMod val="75000"/>
                              <a:lumOff val="25000"/>
                            </a:schemeClr>
                          </a:solidFill>
                          <a:latin typeface="メイリオ"/>
                          <a:ea typeface="メイリオ"/>
                        </a:rPr>
                        <a:t>ただし、貸主様が草刈り管理に御協力いただける場合には１年間につき、</a:t>
                      </a:r>
                      <a:r>
                        <a:rPr b="0" lang="en-US" sz="1200" spc="-1" strike="noStrike">
                          <a:solidFill>
                            <a:schemeClr val="dk1">
                              <a:lumMod val="75000"/>
                              <a:lumOff val="25000"/>
                            </a:schemeClr>
                          </a:solidFill>
                          <a:latin typeface="メイリオ"/>
                          <a:ea typeface="メイリオ"/>
                        </a:rPr>
                        <a:t>10,000</a:t>
                      </a:r>
                      <a:r>
                        <a:rPr b="0" lang="ja-JP" sz="1200" spc="-1" strike="noStrike">
                          <a:solidFill>
                            <a:schemeClr val="dk1">
                              <a:lumMod val="75000"/>
                              <a:lumOff val="25000"/>
                            </a:schemeClr>
                          </a:solidFill>
                          <a:latin typeface="メイリオ"/>
                          <a:ea typeface="メイリオ"/>
                        </a:rPr>
                        <a:t>円</a:t>
                      </a:r>
                      <a:r>
                        <a:rPr b="0" lang="en-US" sz="1200" spc="-1" strike="noStrike">
                          <a:solidFill>
                            <a:schemeClr val="dk1">
                              <a:lumMod val="75000"/>
                              <a:lumOff val="25000"/>
                            </a:schemeClr>
                          </a:solidFill>
                          <a:latin typeface="メイリオ"/>
                          <a:ea typeface="メイリオ"/>
                        </a:rPr>
                        <a:t>/10a</a:t>
                      </a:r>
                      <a:r>
                        <a:rPr b="0" lang="ja-JP" sz="1200" spc="-1" strike="noStrike">
                          <a:solidFill>
                            <a:schemeClr val="dk1">
                              <a:lumMod val="75000"/>
                              <a:lumOff val="25000"/>
                            </a:schemeClr>
                          </a:solidFill>
                          <a:latin typeface="メイリオ"/>
                          <a:ea typeface="メイリオ"/>
                        </a:rPr>
                        <a:t>の賃借料を支払います。</a:t>
                      </a:r>
                      <a:endParaRPr b="0" lang="en-US" sz="12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55044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土壌改良の条件</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水田を賃借する際に鋤床層（まさ）を破砕する場合は、事前に貸主様の合意を得てから行います。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6108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用水管理費、部農会費</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用水管理費、部農会費は貸主様から支払い願います。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61884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農薬を使用する際</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ヘリ散布やドローン散布等による農薬散布を行う場合、農薬のドリフト（周辺農地への飛散）に注意するとともに、実施する際は事前に地区回覧を回します。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53640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部農会作業への出役</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大平地区部農会にて行う、年間の農業施設維持のための活動に出役します。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857520">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農地の返還</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72000" rIns="72000" tIns="72000" bIns="0" anchor="ctr">
                      <a:noAutofit/>
                    </a:bodyPr>
                    <a:p>
                      <a:pPr algn="just" defTabSz="685800">
                        <a:lnSpc>
                          <a:spcPct val="100000"/>
                        </a:lnSpc>
                      </a:pPr>
                      <a:r>
                        <a:rPr b="0" lang="ja-JP" sz="1400" spc="-1" strike="noStrike">
                          <a:solidFill>
                            <a:schemeClr val="dk1">
                              <a:lumMod val="75000"/>
                              <a:lumOff val="25000"/>
                            </a:schemeClr>
                          </a:solidFill>
                          <a:latin typeface="メイリオ"/>
                          <a:ea typeface="メイリオ"/>
                        </a:rPr>
                        <a:t>農地を返還することとなった場合は原状復旧の上、返還手続きを行います。</a:t>
                      </a:r>
                      <a:endParaRPr b="0" lang="en-US" sz="1400" spc="-1" strike="noStrike">
                        <a:solidFill>
                          <a:srgbClr val="000000"/>
                        </a:solidFill>
                        <a:latin typeface="Arial"/>
                      </a:endParaRPr>
                    </a:p>
                    <a:p>
                      <a:pPr marL="139680" indent="-139680" algn="just" defTabSz="685800">
                        <a:lnSpc>
                          <a:spcPct val="100000"/>
                        </a:lnSpc>
                        <a:tabLst>
                          <a:tab algn="l" pos="0"/>
                        </a:tabLst>
                      </a:pPr>
                      <a:r>
                        <a:rPr b="0" lang="en-US" sz="1400" spc="-1" strike="noStrike">
                          <a:solidFill>
                            <a:schemeClr val="dk1">
                              <a:lumMod val="75000"/>
                              <a:lumOff val="25000"/>
                            </a:schemeClr>
                          </a:solidFill>
                          <a:latin typeface="メイリオ"/>
                          <a:ea typeface="メイリオ"/>
                        </a:rPr>
                        <a:t>※</a:t>
                      </a:r>
                      <a:r>
                        <a:rPr b="0" lang="ja-JP" sz="1400" spc="-1" strike="noStrike">
                          <a:solidFill>
                            <a:schemeClr val="dk1">
                              <a:lumMod val="75000"/>
                              <a:lumOff val="25000"/>
                            </a:schemeClr>
                          </a:solidFill>
                          <a:latin typeface="メイリオ"/>
                          <a:ea typeface="メイリオ"/>
                        </a:rPr>
                        <a:t>鋤床層（まさ）を復旧させるかどうかについては、賃借時に個別協議を行うこととします。</a:t>
                      </a:r>
                      <a:endParaRPr b="0" lang="en-US" sz="1400" spc="-1" strike="noStrike">
                        <a:solidFill>
                          <a:srgbClr val="000000"/>
                        </a:solidFill>
                        <a:latin typeface="Arial"/>
                      </a:endParaRPr>
                    </a:p>
                  </a:txBody>
                  <a:tcPr anchor="ctr" marL="72000" marR="720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
        <p:nvSpPr>
          <p:cNvPr id="116" name="PlaceHolder 2"/>
          <p:cNvSpPr>
            <a:spLocks noGrp="1"/>
          </p:cNvSpPr>
          <p:nvPr>
            <p:ph type="ftr" idx="37"/>
          </p:nvPr>
        </p:nvSpPr>
        <p:spPr>
          <a:xfrm>
            <a:off x="2306880" y="6634800"/>
            <a:ext cx="4529880" cy="222840"/>
          </a:xfrm>
          <a:prstGeom prst="rect">
            <a:avLst/>
          </a:prstGeom>
          <a:noFill/>
          <a:ln w="0">
            <a:noFill/>
          </a:ln>
        </p:spPr>
        <p:txBody>
          <a:bodyPr lIns="91440" rIns="91440" tIns="45720" bIns="45720" anchor="ctr">
            <a:noAutofit/>
          </a:bodyPr>
          <a:lstStyle>
            <a:lvl1pPr indent="0" algn="ctr" defTabSz="914400">
              <a:lnSpc>
                <a:spcPct val="100000"/>
              </a:lnSpc>
              <a:buNone/>
              <a:defRPr b="0" lang="en-US" sz="900" spc="-1" strike="noStrike">
                <a:solidFill>
                  <a:schemeClr val="dk1">
                    <a:tint val="75000"/>
                  </a:schemeClr>
                </a:solidFill>
                <a:latin typeface="游ゴシック"/>
              </a:defRPr>
            </a:lvl1pPr>
          </a:lstStyle>
          <a:p>
            <a:pPr indent="0" algn="ctr" defTabSz="914400">
              <a:lnSpc>
                <a:spcPct val="100000"/>
              </a:lnSpc>
              <a:buNone/>
            </a:pPr>
            <a:r>
              <a:rPr b="0" lang="en-US" sz="900" spc="-1" strike="noStrike">
                <a:solidFill>
                  <a:schemeClr val="dk1">
                    <a:tint val="75000"/>
                  </a:schemeClr>
                </a:solidFill>
                <a:latin typeface="游ゴシック"/>
              </a:rPr>
              <a:t>Copyright©</a:t>
            </a:r>
            <a:r>
              <a:rPr b="0" lang="en-US" sz="900" spc="-1" strike="noStrike">
                <a:solidFill>
                  <a:schemeClr val="dk1">
                    <a:tint val="75000"/>
                  </a:schemeClr>
                </a:solidFill>
                <a:latin typeface="游ゴシック"/>
              </a:rPr>
              <a:t> Izu City Agriculture, Forestry and Fisheries Division</a:t>
            </a:r>
            <a:endParaRPr b="0" lang="en-US" sz="900" spc="-1" strike="noStrike">
              <a:solidFill>
                <a:srgbClr val="000000"/>
              </a:solidFill>
              <a:latin typeface="游明朝"/>
            </a:endParaRPr>
          </a:p>
        </p:txBody>
      </p:sp>
      <p:sp>
        <p:nvSpPr>
          <p:cNvPr id="4" name="PlaceHolder 3"/>
          <p:cNvSpPr>
            <a:spLocks noGrp="1"/>
          </p:cNvSpPr>
          <p:nvPr>
            <p:ph type="sldNum" idx="11"/>
          </p:nvPr>
        </p:nvSpPr>
        <p:spPr/>
        <p:txBody>
          <a:bodyPr/>
          <a:p>
            <a:fld id="{15C9BEC9-6C66-4510-8B6F-0963E27928F9}"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0" y="0"/>
            <a:ext cx="9143640" cy="560520"/>
          </a:xfrm>
          <a:prstGeom prst="rect">
            <a:avLst/>
          </a:prstGeom>
          <a:noFill/>
          <a:ln w="0">
            <a:noFill/>
          </a:ln>
        </p:spPr>
        <p:txBody>
          <a:bodyPr lIns="91440" rIns="91440" tIns="45720" bIns="45720" anchor="ctr">
            <a:no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５　株式会社エース紹介</a:t>
            </a:r>
            <a:endParaRPr b="0" lang="en-US" sz="2800" spc="-1" strike="noStrike">
              <a:solidFill>
                <a:schemeClr val="dk1"/>
              </a:solidFill>
              <a:latin typeface="游ゴシック"/>
            </a:endParaRPr>
          </a:p>
        </p:txBody>
      </p:sp>
      <p:sp>
        <p:nvSpPr>
          <p:cNvPr id="118" name="PlaceHolder 2"/>
          <p:cNvSpPr>
            <a:spLocks noGrp="1"/>
          </p:cNvSpPr>
          <p:nvPr>
            <p:ph/>
          </p:nvPr>
        </p:nvSpPr>
        <p:spPr>
          <a:xfrm>
            <a:off x="2989800" y="560880"/>
            <a:ext cx="6031800" cy="1432440"/>
          </a:xfrm>
          <a:prstGeom prst="rect">
            <a:avLst/>
          </a:prstGeom>
          <a:solidFill>
            <a:schemeClr val="accent5">
              <a:lumMod val="20000"/>
              <a:lumOff val="80000"/>
            </a:schemeClr>
          </a:solidFill>
          <a:ln w="0">
            <a:noFill/>
          </a:ln>
        </p:spPr>
        <p:txBody>
          <a:bodyPr lIns="72000" rIns="72000" tIns="108000" bIns="0" anchor="t">
            <a:noAutofit/>
          </a:bodyPr>
          <a:p>
            <a:pPr indent="0" defTabSz="685800">
              <a:lnSpc>
                <a:spcPct val="90000"/>
              </a:lnSpc>
              <a:spcBef>
                <a:spcPts val="751"/>
              </a:spcBef>
              <a:buNone/>
              <a:tabLst>
                <a:tab algn="l" pos="0"/>
              </a:tabLst>
            </a:pPr>
            <a:r>
              <a:rPr b="1" lang="ja-JP" sz="2000" spc="-1" strike="noStrike">
                <a:solidFill>
                  <a:schemeClr val="dk1">
                    <a:lumMod val="75000"/>
                    <a:lumOff val="25000"/>
                  </a:schemeClr>
                </a:solidFill>
                <a:latin typeface="メイリオ"/>
                <a:ea typeface="メイリオ"/>
              </a:rPr>
              <a:t>企業理念：もっと農業を面白く</a:t>
            </a:r>
            <a:r>
              <a:rPr b="1" lang="en-US" sz="2000" spc="-1" strike="noStrike">
                <a:solidFill>
                  <a:schemeClr val="dk1">
                    <a:lumMod val="75000"/>
                    <a:lumOff val="25000"/>
                  </a:schemeClr>
                </a:solidFill>
                <a:latin typeface="メイリオ"/>
                <a:ea typeface="メイリオ"/>
              </a:rPr>
              <a:t>!!</a:t>
            </a:r>
            <a:endParaRPr b="0" lang="en-US" sz="2000" spc="-1" strike="noStrike">
              <a:solidFill>
                <a:schemeClr val="dk1"/>
              </a:solidFill>
              <a:latin typeface="游ゴシック"/>
            </a:endParaRPr>
          </a:p>
          <a:p>
            <a:pPr marL="252000" indent="-252000" defTabSz="685800">
              <a:lnSpc>
                <a:spcPct val="90000"/>
              </a:lnSpc>
              <a:spcBef>
                <a:spcPts val="751"/>
              </a:spcBef>
              <a:buNone/>
              <a:tabLst>
                <a:tab algn="l" pos="0"/>
              </a:tabLst>
            </a:pPr>
            <a:r>
              <a:rPr b="0" lang="en-US" sz="2000" spc="-1" strike="noStrike">
                <a:solidFill>
                  <a:schemeClr val="dk1">
                    <a:lumMod val="75000"/>
                    <a:lumOff val="25000"/>
                  </a:schemeClr>
                </a:solidFill>
                <a:latin typeface="メイリオ"/>
                <a:ea typeface="メイリオ"/>
              </a:rPr>
              <a:t>→</a:t>
            </a:r>
            <a:r>
              <a:rPr b="0" lang="ja-JP" sz="2000" spc="-1" strike="noStrike">
                <a:solidFill>
                  <a:schemeClr val="dk1">
                    <a:lumMod val="75000"/>
                    <a:lumOff val="25000"/>
                  </a:schemeClr>
                </a:solidFill>
                <a:latin typeface="メイリオ"/>
                <a:ea typeface="メイリオ"/>
              </a:rPr>
              <a:t>固定観念にとらわれず、自由な発想で働く人間がワクワクできる農業。</a:t>
            </a:r>
            <a:endParaRPr b="0" lang="en-US" sz="2000" spc="-1" strike="noStrike">
              <a:solidFill>
                <a:schemeClr val="dk1"/>
              </a:solidFill>
              <a:latin typeface="游ゴシック"/>
            </a:endParaRPr>
          </a:p>
          <a:p>
            <a:pPr indent="0" defTabSz="685800">
              <a:lnSpc>
                <a:spcPct val="90000"/>
              </a:lnSpc>
              <a:spcBef>
                <a:spcPts val="751"/>
              </a:spcBef>
              <a:buNone/>
              <a:tabLst>
                <a:tab algn="l" pos="0"/>
              </a:tabLst>
            </a:pPr>
            <a:r>
              <a:rPr b="0" lang="en-US" sz="2000" spc="-1" strike="noStrike">
                <a:solidFill>
                  <a:schemeClr val="dk1">
                    <a:lumMod val="75000"/>
                    <a:lumOff val="25000"/>
                  </a:schemeClr>
                </a:solidFill>
                <a:latin typeface="メイリオ"/>
                <a:ea typeface="メイリオ"/>
              </a:rPr>
              <a:t>→</a:t>
            </a:r>
            <a:r>
              <a:rPr b="0" lang="ja-JP" sz="2000" spc="-1" strike="noStrike">
                <a:solidFill>
                  <a:schemeClr val="dk1">
                    <a:lumMod val="75000"/>
                    <a:lumOff val="25000"/>
                  </a:schemeClr>
                </a:solidFill>
                <a:latin typeface="メイリオ"/>
                <a:ea typeface="メイリオ"/>
              </a:rPr>
              <a:t>機会や</a:t>
            </a:r>
            <a:r>
              <a:rPr b="0" lang="en-US" sz="2000" spc="-1" strike="noStrike">
                <a:solidFill>
                  <a:schemeClr val="dk1">
                    <a:lumMod val="75000"/>
                    <a:lumOff val="25000"/>
                  </a:schemeClr>
                </a:solidFill>
                <a:latin typeface="メイリオ"/>
                <a:ea typeface="メイリオ"/>
              </a:rPr>
              <a:t>IT</a:t>
            </a:r>
            <a:r>
              <a:rPr b="0" lang="ja-JP" sz="2000" spc="-1" strike="noStrike">
                <a:solidFill>
                  <a:schemeClr val="dk1">
                    <a:lumMod val="75000"/>
                    <a:lumOff val="25000"/>
                  </a:schemeClr>
                </a:solidFill>
                <a:latin typeface="メイリオ"/>
                <a:ea typeface="メイリオ"/>
              </a:rPr>
              <a:t>を駆使した儲かる農業。</a:t>
            </a:r>
            <a:endParaRPr b="0" lang="en-US" sz="2000" spc="-1" strike="noStrike">
              <a:solidFill>
                <a:schemeClr val="dk1"/>
              </a:solidFill>
              <a:latin typeface="游ゴシック"/>
            </a:endParaRPr>
          </a:p>
        </p:txBody>
      </p:sp>
      <p:pic>
        <p:nvPicPr>
          <p:cNvPr id="119" name="図形 1" descr="03_HNF_A1poster_ace_100ppi"/>
          <p:cNvPicPr/>
          <p:nvPr/>
        </p:nvPicPr>
        <p:blipFill>
          <a:blip r:embed="rId1"/>
          <a:stretch/>
        </p:blipFill>
        <p:spPr>
          <a:xfrm>
            <a:off x="122040" y="560880"/>
            <a:ext cx="2745720" cy="3886920"/>
          </a:xfrm>
          <a:prstGeom prst="rect">
            <a:avLst/>
          </a:prstGeom>
          <a:ln w="0">
            <a:noFill/>
          </a:ln>
        </p:spPr>
      </p:pic>
      <p:sp>
        <p:nvSpPr>
          <p:cNvPr id="120" name="コンテンツ プレースホルダー 2"/>
          <p:cNvSpPr/>
          <p:nvPr/>
        </p:nvSpPr>
        <p:spPr>
          <a:xfrm>
            <a:off x="2989800" y="2077200"/>
            <a:ext cx="6019560" cy="2370600"/>
          </a:xfrm>
          <a:prstGeom prst="rect">
            <a:avLst/>
          </a:prstGeom>
          <a:noFill/>
          <a:ln w="0">
            <a:noFill/>
          </a:ln>
        </p:spPr>
        <p:style>
          <a:lnRef idx="0"/>
          <a:fillRef idx="0"/>
          <a:effectRef idx="0"/>
          <a:fontRef idx="minor"/>
        </p:style>
        <p:txBody>
          <a:bodyPr lIns="72000" rIns="72000" tIns="108000" bIns="0" anchor="t">
            <a:normAutofit/>
          </a:bodyPr>
          <a:p>
            <a:pPr defTabSz="685800">
              <a:lnSpc>
                <a:spcPct val="90000"/>
              </a:lnSpc>
              <a:spcBef>
                <a:spcPts val="751"/>
              </a:spcBef>
              <a:tabLst>
                <a:tab algn="l" pos="0"/>
              </a:tabLst>
            </a:pPr>
            <a:r>
              <a:rPr b="1" lang="ja-JP" sz="2000" spc="-1" strike="noStrike">
                <a:solidFill>
                  <a:schemeClr val="dk1">
                    <a:lumMod val="75000"/>
                    <a:lumOff val="25000"/>
                  </a:schemeClr>
                </a:solidFill>
                <a:latin typeface="メイリオ"/>
                <a:ea typeface="メイリオ"/>
              </a:rPr>
              <a:t>代表紹介</a:t>
            </a:r>
            <a:endParaRPr b="0" lang="en-US" sz="2000" spc="-1" strike="noStrike">
              <a:solidFill>
                <a:srgbClr val="000000"/>
              </a:solidFill>
              <a:latin typeface="Arial"/>
            </a:endParaRPr>
          </a:p>
          <a:p>
            <a:pPr marL="252000" indent="-252000" defTabSz="685800">
              <a:lnSpc>
                <a:spcPct val="90000"/>
              </a:lnSpc>
              <a:spcBef>
                <a:spcPts val="751"/>
              </a:spcBef>
              <a:tabLst>
                <a:tab algn="l" pos="0"/>
              </a:tabLst>
            </a:pPr>
            <a:r>
              <a:rPr b="0" lang="ja-JP" sz="2000" spc="-1" strike="noStrike">
                <a:solidFill>
                  <a:schemeClr val="dk1">
                    <a:lumMod val="75000"/>
                    <a:lumOff val="25000"/>
                  </a:schemeClr>
                </a:solidFill>
                <a:latin typeface="メイリオ"/>
                <a:ea typeface="メイリオ"/>
              </a:rPr>
              <a:t>氏名：浅田　崇之（あさだ　たかゆき）</a:t>
            </a:r>
            <a:endParaRPr b="0" lang="en-US" sz="2000" spc="-1" strike="noStrike">
              <a:solidFill>
                <a:srgbClr val="000000"/>
              </a:solidFill>
              <a:latin typeface="Arial"/>
            </a:endParaRPr>
          </a:p>
          <a:p>
            <a:pPr marL="252000" indent="-252000" defTabSz="685800">
              <a:lnSpc>
                <a:spcPct val="90000"/>
              </a:lnSpc>
              <a:spcBef>
                <a:spcPts val="751"/>
              </a:spcBef>
              <a:tabLst>
                <a:tab algn="l" pos="0"/>
              </a:tabLst>
            </a:pPr>
            <a:r>
              <a:rPr b="0" lang="ja-JP" sz="1400" spc="-1" strike="noStrike">
                <a:solidFill>
                  <a:schemeClr val="dk1">
                    <a:lumMod val="75000"/>
                    <a:lumOff val="25000"/>
                  </a:schemeClr>
                </a:solidFill>
                <a:latin typeface="メイリオ"/>
                <a:ea typeface="メイリオ"/>
              </a:rPr>
              <a:t>出身：京都市西陣</a:t>
            </a:r>
            <a:endParaRPr b="0" lang="en-US" sz="1400" spc="-1" strike="noStrike">
              <a:solidFill>
                <a:srgbClr val="000000"/>
              </a:solidFill>
              <a:latin typeface="Arial"/>
            </a:endParaRPr>
          </a:p>
          <a:p>
            <a:pPr marL="1008000" indent="-1008000" defTabSz="685800">
              <a:lnSpc>
                <a:spcPct val="90000"/>
              </a:lnSpc>
              <a:spcBef>
                <a:spcPts val="751"/>
              </a:spcBef>
              <a:tabLst>
                <a:tab algn="l" pos="0"/>
              </a:tabLst>
            </a:pPr>
            <a:r>
              <a:rPr b="0" lang="en-US" sz="1400" spc="-1" strike="noStrike">
                <a:solidFill>
                  <a:schemeClr val="dk1">
                    <a:lumMod val="75000"/>
                    <a:lumOff val="25000"/>
                  </a:schemeClr>
                </a:solidFill>
                <a:latin typeface="メイリオ"/>
                <a:ea typeface="メイリオ"/>
              </a:rPr>
              <a:t>2010</a:t>
            </a:r>
            <a:r>
              <a:rPr b="0" lang="ja-JP" sz="1400" spc="-1" strike="noStrike">
                <a:solidFill>
                  <a:schemeClr val="dk1">
                    <a:lumMod val="75000"/>
                    <a:lumOff val="25000"/>
                  </a:schemeClr>
                </a:solidFill>
                <a:latin typeface="メイリオ"/>
                <a:ea typeface="メイリオ"/>
              </a:rPr>
              <a:t>年：長野県の農業法人「㈲トップリバー」に就職（</a:t>
            </a:r>
            <a:r>
              <a:rPr b="0" lang="en-US" sz="1400" spc="-1" strike="noStrike">
                <a:solidFill>
                  <a:schemeClr val="dk1">
                    <a:lumMod val="75000"/>
                    <a:lumOff val="25000"/>
                  </a:schemeClr>
                </a:solidFill>
                <a:latin typeface="メイリオ"/>
                <a:ea typeface="メイリオ"/>
              </a:rPr>
              <a:t>32</a:t>
            </a:r>
            <a:r>
              <a:rPr b="0" lang="ja-JP" sz="1400" spc="-1" strike="noStrike">
                <a:solidFill>
                  <a:schemeClr val="dk1">
                    <a:lumMod val="75000"/>
                    <a:lumOff val="25000"/>
                  </a:schemeClr>
                </a:solidFill>
                <a:latin typeface="メイリオ"/>
                <a:ea typeface="メイリオ"/>
              </a:rPr>
              <a:t>歳）。</a:t>
            </a:r>
            <a:endParaRPr b="0" lang="en-US" sz="1400" spc="-1" strike="noStrike">
              <a:solidFill>
                <a:srgbClr val="000000"/>
              </a:solidFill>
              <a:latin typeface="Arial"/>
            </a:endParaRPr>
          </a:p>
          <a:p>
            <a:pPr marL="1008000" indent="-1008000" defTabSz="685800">
              <a:lnSpc>
                <a:spcPct val="90000"/>
              </a:lnSpc>
              <a:spcBef>
                <a:spcPts val="751"/>
              </a:spcBef>
              <a:tabLst>
                <a:tab algn="l" pos="0"/>
              </a:tabLst>
            </a:pPr>
            <a:r>
              <a:rPr b="0" lang="en-US" sz="1400" spc="-1" strike="noStrike">
                <a:solidFill>
                  <a:schemeClr val="dk1">
                    <a:lumMod val="75000"/>
                    <a:lumOff val="25000"/>
                  </a:schemeClr>
                </a:solidFill>
                <a:latin typeface="メイリオ"/>
                <a:ea typeface="メイリオ"/>
              </a:rPr>
              <a:t>2011</a:t>
            </a:r>
            <a:r>
              <a:rPr b="0" lang="ja-JP" sz="1400" spc="-1" strike="noStrike">
                <a:solidFill>
                  <a:schemeClr val="dk1">
                    <a:lumMod val="75000"/>
                    <a:lumOff val="25000"/>
                  </a:schemeClr>
                </a:solidFill>
                <a:latin typeface="メイリオ"/>
                <a:ea typeface="メイリオ"/>
              </a:rPr>
              <a:t>年：浜松農場立上げに伴い農場長として赴任（</a:t>
            </a:r>
            <a:r>
              <a:rPr b="0" lang="en-US" sz="1400" spc="-1" strike="noStrike">
                <a:solidFill>
                  <a:schemeClr val="dk1">
                    <a:lumMod val="75000"/>
                    <a:lumOff val="25000"/>
                  </a:schemeClr>
                </a:solidFill>
                <a:latin typeface="メイリオ"/>
                <a:ea typeface="メイリオ"/>
              </a:rPr>
              <a:t>33</a:t>
            </a:r>
            <a:r>
              <a:rPr b="0" lang="ja-JP" sz="1400" spc="-1" strike="noStrike">
                <a:solidFill>
                  <a:schemeClr val="dk1">
                    <a:lumMod val="75000"/>
                    <a:lumOff val="25000"/>
                  </a:schemeClr>
                </a:solidFill>
                <a:latin typeface="メイリオ"/>
                <a:ea typeface="メイリオ"/>
              </a:rPr>
              <a:t>歳）。</a:t>
            </a:r>
            <a:endParaRPr b="0" lang="en-US" sz="1400" spc="-1" strike="noStrike">
              <a:solidFill>
                <a:srgbClr val="000000"/>
              </a:solidFill>
              <a:latin typeface="Arial"/>
            </a:endParaRPr>
          </a:p>
          <a:p>
            <a:pPr marL="1008000" indent="-1008000" defTabSz="685800">
              <a:lnSpc>
                <a:spcPct val="90000"/>
              </a:lnSpc>
              <a:spcBef>
                <a:spcPts val="751"/>
              </a:spcBef>
              <a:tabLst>
                <a:tab algn="l" pos="0"/>
              </a:tabLst>
            </a:pPr>
            <a:r>
              <a:rPr b="0" lang="en-US" sz="1400" spc="-1" strike="noStrike">
                <a:solidFill>
                  <a:schemeClr val="dk1">
                    <a:lumMod val="75000"/>
                    <a:lumOff val="25000"/>
                  </a:schemeClr>
                </a:solidFill>
                <a:latin typeface="メイリオ"/>
                <a:ea typeface="メイリオ"/>
              </a:rPr>
              <a:t>2016</a:t>
            </a:r>
            <a:r>
              <a:rPr b="0" lang="ja-JP" sz="1400" spc="-1" strike="noStrike">
                <a:solidFill>
                  <a:schemeClr val="dk1">
                    <a:lumMod val="75000"/>
                    <a:lumOff val="25000"/>
                  </a:schemeClr>
                </a:solidFill>
                <a:latin typeface="メイリオ"/>
                <a:ea typeface="メイリオ"/>
              </a:rPr>
              <a:t>年：独立就農、</a:t>
            </a:r>
            <a:r>
              <a:rPr b="0" lang="en-US" sz="1400" spc="-1" strike="noStrike">
                <a:solidFill>
                  <a:schemeClr val="dk1">
                    <a:lumMod val="75000"/>
                    <a:lumOff val="25000"/>
                  </a:schemeClr>
                </a:solidFill>
                <a:latin typeface="メイリオ"/>
                <a:ea typeface="メイリオ"/>
              </a:rPr>
              <a:t>A</a:t>
            </a:r>
            <a:r>
              <a:rPr b="0" lang="ja-JP" sz="1400" spc="-1" strike="noStrike">
                <a:solidFill>
                  <a:schemeClr val="dk1">
                    <a:lumMod val="75000"/>
                    <a:lumOff val="25000"/>
                  </a:schemeClr>
                </a:solidFill>
                <a:latin typeface="メイリオ"/>
                <a:ea typeface="メイリオ"/>
              </a:rPr>
              <a:t>（エース）設立（</a:t>
            </a:r>
            <a:r>
              <a:rPr b="0" lang="en-US" sz="1400" spc="-1" strike="noStrike">
                <a:solidFill>
                  <a:schemeClr val="dk1">
                    <a:lumMod val="75000"/>
                    <a:lumOff val="25000"/>
                  </a:schemeClr>
                </a:solidFill>
                <a:latin typeface="メイリオ"/>
                <a:ea typeface="メイリオ"/>
              </a:rPr>
              <a:t>38</a:t>
            </a:r>
            <a:r>
              <a:rPr b="0" lang="ja-JP" sz="1400" spc="-1" strike="noStrike">
                <a:solidFill>
                  <a:schemeClr val="dk1">
                    <a:lumMod val="75000"/>
                    <a:lumOff val="25000"/>
                  </a:schemeClr>
                </a:solidFill>
                <a:latin typeface="メイリオ"/>
                <a:ea typeface="メイリオ"/>
              </a:rPr>
              <a:t>歳）。</a:t>
            </a:r>
            <a:endParaRPr b="0" lang="en-US" sz="1400" spc="-1" strike="noStrike">
              <a:solidFill>
                <a:srgbClr val="000000"/>
              </a:solidFill>
              <a:latin typeface="Arial"/>
            </a:endParaRPr>
          </a:p>
          <a:p>
            <a:pPr marL="1008000" indent="-1008000" defTabSz="685800">
              <a:lnSpc>
                <a:spcPct val="90000"/>
              </a:lnSpc>
              <a:spcBef>
                <a:spcPts val="751"/>
              </a:spcBef>
              <a:tabLst>
                <a:tab algn="l" pos="0"/>
              </a:tabLst>
            </a:pPr>
            <a:r>
              <a:rPr b="0" lang="en-US" sz="1400" spc="-1" strike="noStrike">
                <a:solidFill>
                  <a:schemeClr val="dk1">
                    <a:lumMod val="75000"/>
                    <a:lumOff val="25000"/>
                  </a:schemeClr>
                </a:solidFill>
                <a:latin typeface="メイリオ"/>
                <a:ea typeface="メイリオ"/>
              </a:rPr>
              <a:t>2019</a:t>
            </a:r>
            <a:r>
              <a:rPr b="0" lang="ja-JP" sz="1400" spc="-1" strike="noStrike">
                <a:solidFill>
                  <a:schemeClr val="dk1">
                    <a:lumMod val="75000"/>
                    <a:lumOff val="25000"/>
                  </a:schemeClr>
                </a:solidFill>
                <a:latin typeface="メイリオ"/>
                <a:ea typeface="メイリオ"/>
              </a:rPr>
              <a:t>年：株式会社エース設立（</a:t>
            </a:r>
            <a:r>
              <a:rPr b="0" lang="en-US" sz="1400" spc="-1" strike="noStrike">
                <a:solidFill>
                  <a:schemeClr val="dk1">
                    <a:lumMod val="75000"/>
                    <a:lumOff val="25000"/>
                  </a:schemeClr>
                </a:solidFill>
                <a:latin typeface="メイリオ"/>
                <a:ea typeface="メイリオ"/>
              </a:rPr>
              <a:t>41</a:t>
            </a:r>
            <a:r>
              <a:rPr b="0" lang="ja-JP" sz="1400" spc="-1" strike="noStrike">
                <a:solidFill>
                  <a:schemeClr val="dk1">
                    <a:lumMod val="75000"/>
                    <a:lumOff val="25000"/>
                  </a:schemeClr>
                </a:solidFill>
                <a:latin typeface="メイリオ"/>
                <a:ea typeface="メイリオ"/>
              </a:rPr>
              <a:t>歳）</a:t>
            </a:r>
            <a:endParaRPr b="0" lang="en-US" sz="1400" spc="-1" strike="noStrike">
              <a:solidFill>
                <a:srgbClr val="000000"/>
              </a:solidFill>
              <a:latin typeface="Arial"/>
            </a:endParaRPr>
          </a:p>
          <a:p>
            <a:pPr marL="252000" indent="-252000" defTabSz="685800">
              <a:lnSpc>
                <a:spcPct val="90000"/>
              </a:lnSpc>
              <a:spcBef>
                <a:spcPts val="751"/>
              </a:spcBef>
              <a:tabLst>
                <a:tab algn="l" pos="0"/>
              </a:tabLst>
            </a:pPr>
            <a:endParaRPr b="0" lang="en-US" sz="2000" spc="-1" strike="noStrike">
              <a:solidFill>
                <a:srgbClr val="000000"/>
              </a:solidFill>
              <a:latin typeface="Arial"/>
            </a:endParaRPr>
          </a:p>
        </p:txBody>
      </p:sp>
      <p:pic>
        <p:nvPicPr>
          <p:cNvPr id="121" name="コンテンツプレースホルダ 2" descr="IMG_8569 (1)"/>
          <p:cNvPicPr/>
          <p:nvPr/>
        </p:nvPicPr>
        <p:blipFill>
          <a:blip r:embed="rId2"/>
          <a:stretch/>
        </p:blipFill>
        <p:spPr>
          <a:xfrm>
            <a:off x="146160" y="4571640"/>
            <a:ext cx="2855520" cy="2141640"/>
          </a:xfrm>
          <a:prstGeom prst="rect">
            <a:avLst/>
          </a:prstGeom>
          <a:ln w="0">
            <a:noFill/>
          </a:ln>
        </p:spPr>
      </p:pic>
      <p:pic>
        <p:nvPicPr>
          <p:cNvPr id="122" name="図形 5" descr="IMG_7266"/>
          <p:cNvPicPr/>
          <p:nvPr/>
        </p:nvPicPr>
        <p:blipFill>
          <a:blip r:embed="rId3"/>
          <a:stretch/>
        </p:blipFill>
        <p:spPr>
          <a:xfrm>
            <a:off x="3183120" y="4573440"/>
            <a:ext cx="2855520" cy="2142000"/>
          </a:xfrm>
          <a:prstGeom prst="rect">
            <a:avLst/>
          </a:prstGeom>
          <a:ln w="0">
            <a:noFill/>
          </a:ln>
        </p:spPr>
      </p:pic>
      <p:pic>
        <p:nvPicPr>
          <p:cNvPr id="123" name="コンテンツプレースホルダ 2" descr="IMG_8927"/>
          <p:cNvPicPr/>
          <p:nvPr/>
        </p:nvPicPr>
        <p:blipFill>
          <a:blip r:embed="rId4"/>
          <a:srcRect l="7494" t="0" r="23368" b="7795"/>
          <a:stretch/>
        </p:blipFill>
        <p:spPr>
          <a:xfrm>
            <a:off x="6166440" y="4571640"/>
            <a:ext cx="2855520" cy="2141640"/>
          </a:xfrm>
          <a:prstGeom prst="rect">
            <a:avLst/>
          </a:prstGeom>
          <a:ln w="9525">
            <a:noFill/>
          </a:ln>
        </p:spPr>
      </p:pic>
      <p:sp>
        <p:nvSpPr>
          <p:cNvPr id="4" name="PlaceHolder 3"/>
          <p:cNvSpPr>
            <a:spLocks noGrp="1"/>
          </p:cNvSpPr>
          <p:nvPr>
            <p:ph type="sldNum" idx="11"/>
          </p:nvPr>
        </p:nvSpPr>
        <p:spPr/>
        <p:txBody>
          <a:bodyPr/>
          <a:p>
            <a:fld id="{E5880B90-F1ED-4B84-883A-25FAFFC6DD2F}"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0" y="0"/>
            <a:ext cx="9143640" cy="560520"/>
          </a:xfrm>
          <a:prstGeom prst="rect">
            <a:avLst/>
          </a:prstGeom>
          <a:noFill/>
          <a:ln w="0">
            <a:noFill/>
          </a:ln>
        </p:spPr>
        <p:txBody>
          <a:bodyPr lIns="91440" rIns="91440" tIns="45720" bIns="45720" anchor="ctr">
            <a:noAutofit/>
          </a:bodyPr>
          <a:p>
            <a:pPr indent="0" defTabSz="685800">
              <a:lnSpc>
                <a:spcPct val="90000"/>
              </a:lnSpc>
              <a:buNone/>
            </a:pPr>
            <a:r>
              <a:rPr b="0" lang="ja-JP" sz="2800" spc="-1" strike="noStrike">
                <a:solidFill>
                  <a:schemeClr val="dk1">
                    <a:lumMod val="75000"/>
                    <a:lumOff val="25000"/>
                  </a:schemeClr>
                </a:solidFill>
                <a:latin typeface="メイリオ"/>
                <a:ea typeface="メイリオ"/>
              </a:rPr>
              <a:t>５　株式会社エース紹介②</a:t>
            </a:r>
            <a:endParaRPr b="0" lang="en-US" sz="2800" spc="-1" strike="noStrike">
              <a:solidFill>
                <a:schemeClr val="dk1"/>
              </a:solidFill>
              <a:latin typeface="游ゴシック"/>
            </a:endParaRPr>
          </a:p>
        </p:txBody>
      </p:sp>
      <p:sp>
        <p:nvSpPr>
          <p:cNvPr id="125" name="PlaceHolder 2"/>
          <p:cNvSpPr>
            <a:spLocks noGrp="1"/>
          </p:cNvSpPr>
          <p:nvPr>
            <p:ph/>
          </p:nvPr>
        </p:nvSpPr>
        <p:spPr>
          <a:xfrm>
            <a:off x="134280" y="560880"/>
            <a:ext cx="8887680" cy="3763080"/>
          </a:xfrm>
          <a:prstGeom prst="rect">
            <a:avLst/>
          </a:prstGeom>
          <a:noFill/>
          <a:ln w="0">
            <a:noFill/>
          </a:ln>
        </p:spPr>
        <p:txBody>
          <a:bodyPr lIns="72000" rIns="72000" tIns="108000" bIns="0" anchor="t">
            <a:normAutofit fontScale="93441"/>
          </a:bodyPr>
          <a:p>
            <a:pPr indent="0" defTabSz="685800">
              <a:lnSpc>
                <a:spcPct val="90000"/>
              </a:lnSpc>
              <a:spcBef>
                <a:spcPts val="751"/>
              </a:spcBef>
              <a:spcAft>
                <a:spcPts val="601"/>
              </a:spcAft>
              <a:buNone/>
              <a:tabLst>
                <a:tab algn="l" pos="0"/>
              </a:tabLst>
            </a:pPr>
            <a:r>
              <a:rPr b="0" lang="ja-JP" sz="2000" spc="-1" strike="noStrike">
                <a:solidFill>
                  <a:schemeClr val="dk1">
                    <a:lumMod val="75000"/>
                    <a:lumOff val="25000"/>
                  </a:schemeClr>
                </a:solidFill>
                <a:latin typeface="メイリオ"/>
                <a:ea typeface="メイリオ"/>
              </a:rPr>
              <a:t>営農状況</a:t>
            </a:r>
            <a:endParaRPr b="0" lang="en-US" sz="2000" spc="-1" strike="noStrike">
              <a:solidFill>
                <a:schemeClr val="dk1"/>
              </a:solidFill>
              <a:latin typeface="游ゴシック"/>
            </a:endParaRPr>
          </a:p>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＜作付：</a:t>
            </a:r>
            <a:r>
              <a:rPr b="0" lang="en-US" sz="2000" spc="-1" strike="noStrike">
                <a:solidFill>
                  <a:schemeClr val="dk1">
                    <a:lumMod val="75000"/>
                    <a:lumOff val="25000"/>
                  </a:schemeClr>
                </a:solidFill>
                <a:latin typeface="メイリオ"/>
                <a:ea typeface="メイリオ"/>
              </a:rPr>
              <a:t>30ha</a:t>
            </a:r>
            <a:r>
              <a:rPr b="0" lang="ja-JP" sz="2000" spc="-1" strike="noStrike">
                <a:solidFill>
                  <a:schemeClr val="dk1">
                    <a:lumMod val="75000"/>
                    <a:lumOff val="25000"/>
                  </a:schemeClr>
                </a:solidFill>
                <a:latin typeface="メイリオ"/>
                <a:ea typeface="メイリオ"/>
              </a:rPr>
              <a:t>（浜松市</a:t>
            </a:r>
            <a:r>
              <a:rPr b="0" lang="en-US" sz="2000" spc="-1" strike="noStrike">
                <a:solidFill>
                  <a:schemeClr val="dk1">
                    <a:lumMod val="75000"/>
                    <a:lumOff val="25000"/>
                  </a:schemeClr>
                </a:solidFill>
                <a:latin typeface="メイリオ"/>
                <a:ea typeface="メイリオ"/>
              </a:rPr>
              <a:t>24ha</a:t>
            </a:r>
            <a:r>
              <a:rPr b="0" lang="ja-JP" sz="2000" spc="-1" strike="noStrike">
                <a:solidFill>
                  <a:schemeClr val="dk1">
                    <a:lumMod val="75000"/>
                    <a:lumOff val="25000"/>
                  </a:schemeClr>
                </a:solidFill>
                <a:latin typeface="メイリオ"/>
                <a:ea typeface="メイリオ"/>
              </a:rPr>
              <a:t>、磐田市３</a:t>
            </a:r>
            <a:r>
              <a:rPr b="0" lang="en-US" sz="2000" spc="-1" strike="noStrike">
                <a:solidFill>
                  <a:schemeClr val="dk1">
                    <a:lumMod val="75000"/>
                    <a:lumOff val="25000"/>
                  </a:schemeClr>
                </a:solidFill>
                <a:latin typeface="メイリオ"/>
                <a:ea typeface="メイリオ"/>
              </a:rPr>
              <a:t>ha</a:t>
            </a:r>
            <a:r>
              <a:rPr b="0" lang="ja-JP" sz="2000" spc="-1" strike="noStrike">
                <a:solidFill>
                  <a:schemeClr val="dk1">
                    <a:lumMod val="75000"/>
                    <a:lumOff val="25000"/>
                  </a:schemeClr>
                </a:solidFill>
                <a:latin typeface="メイリオ"/>
                <a:ea typeface="メイリオ"/>
              </a:rPr>
              <a:t>、伊豆市３</a:t>
            </a:r>
            <a:r>
              <a:rPr b="0" lang="en-US" sz="2000" spc="-1" strike="noStrike">
                <a:solidFill>
                  <a:schemeClr val="dk1">
                    <a:lumMod val="75000"/>
                    <a:lumOff val="25000"/>
                  </a:schemeClr>
                </a:solidFill>
                <a:latin typeface="メイリオ"/>
                <a:ea typeface="メイリオ"/>
              </a:rPr>
              <a:t>ha</a:t>
            </a:r>
            <a:r>
              <a:rPr b="0" lang="ja-JP" sz="2000" spc="-1" strike="noStrike">
                <a:solidFill>
                  <a:schemeClr val="dk1">
                    <a:lumMod val="75000"/>
                    <a:lumOff val="25000"/>
                  </a:schemeClr>
                </a:solidFill>
                <a:latin typeface="メイリオ"/>
                <a:ea typeface="メイリオ"/>
              </a:rPr>
              <a:t>）＞</a:t>
            </a:r>
            <a:endParaRPr b="0" lang="en-US" sz="20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レタス類：</a:t>
            </a:r>
            <a:r>
              <a:rPr b="0" lang="en-US" sz="2000" spc="-1" strike="noStrike">
                <a:solidFill>
                  <a:schemeClr val="dk1">
                    <a:lumMod val="75000"/>
                    <a:lumOff val="25000"/>
                  </a:schemeClr>
                </a:solidFill>
                <a:latin typeface="メイリオ"/>
                <a:ea typeface="メイリオ"/>
              </a:rPr>
              <a:t>6ha</a:t>
            </a:r>
            <a:endParaRPr b="0" lang="en-US" sz="20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キャベツ：</a:t>
            </a:r>
            <a:r>
              <a:rPr b="0" lang="en-US" sz="2000" spc="-1" strike="noStrike">
                <a:solidFill>
                  <a:schemeClr val="dk1">
                    <a:lumMod val="75000"/>
                    <a:lumOff val="25000"/>
                  </a:schemeClr>
                </a:solidFill>
                <a:latin typeface="メイリオ"/>
                <a:ea typeface="メイリオ"/>
              </a:rPr>
              <a:t>26ha</a:t>
            </a:r>
            <a:endParaRPr b="0" lang="en-US" sz="20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チンゲンサイ：</a:t>
            </a:r>
            <a:r>
              <a:rPr b="0" lang="en-US" sz="2000" spc="-1" strike="noStrike">
                <a:solidFill>
                  <a:schemeClr val="dk1">
                    <a:lumMod val="75000"/>
                    <a:lumOff val="25000"/>
                  </a:schemeClr>
                </a:solidFill>
                <a:latin typeface="メイリオ"/>
                <a:ea typeface="メイリオ"/>
              </a:rPr>
              <a:t>20a</a:t>
            </a:r>
            <a:endParaRPr b="0" lang="en-US" sz="2000" spc="-1" strike="noStrike">
              <a:solidFill>
                <a:schemeClr val="dk1"/>
              </a:solidFill>
              <a:latin typeface="游ゴシック"/>
            </a:endParaRPr>
          </a:p>
          <a:p>
            <a:pPr marL="171360" indent="-171360" defTabSz="685800">
              <a:lnSpc>
                <a:spcPct val="90000"/>
              </a:lnSpc>
              <a:spcBef>
                <a:spcPts val="751"/>
              </a:spcBef>
              <a:spcAft>
                <a:spcPts val="601"/>
              </a:spcAft>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トウモロコシ：</a:t>
            </a:r>
            <a:r>
              <a:rPr b="0" lang="en-US" sz="2000" spc="-1" strike="noStrike">
                <a:solidFill>
                  <a:schemeClr val="dk1">
                    <a:lumMod val="75000"/>
                    <a:lumOff val="25000"/>
                  </a:schemeClr>
                </a:solidFill>
                <a:latin typeface="メイリオ"/>
                <a:ea typeface="メイリオ"/>
              </a:rPr>
              <a:t>7ha</a:t>
            </a:r>
            <a:endParaRPr b="0" lang="en-US" sz="2000" spc="-1" strike="noStrike">
              <a:solidFill>
                <a:schemeClr val="dk1"/>
              </a:solidFill>
              <a:latin typeface="游ゴシック"/>
            </a:endParaRPr>
          </a:p>
          <a:p>
            <a:pPr indent="0" defTabSz="685800">
              <a:lnSpc>
                <a:spcPct val="90000"/>
              </a:lnSpc>
              <a:spcBef>
                <a:spcPts val="751"/>
              </a:spcBef>
              <a:buNone/>
              <a:tabLst>
                <a:tab algn="l" pos="0"/>
              </a:tabLst>
            </a:pPr>
            <a:r>
              <a:rPr b="0" lang="ja-JP" sz="2000" spc="-1" strike="noStrike">
                <a:solidFill>
                  <a:schemeClr val="dk1">
                    <a:lumMod val="75000"/>
                    <a:lumOff val="25000"/>
                  </a:schemeClr>
                </a:solidFill>
                <a:latin typeface="メイリオ"/>
                <a:ea typeface="メイリオ"/>
              </a:rPr>
              <a:t>＜従業員＞</a:t>
            </a:r>
            <a:endParaRPr b="0" lang="en-US" sz="20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正社員：８名</a:t>
            </a:r>
            <a:endParaRPr b="0" lang="en-US" sz="20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パート・アルバイト：</a:t>
            </a:r>
            <a:r>
              <a:rPr b="0" lang="en-US" sz="2000" spc="-1" strike="noStrike">
                <a:solidFill>
                  <a:schemeClr val="dk1">
                    <a:lumMod val="75000"/>
                    <a:lumOff val="25000"/>
                  </a:schemeClr>
                </a:solidFill>
                <a:latin typeface="メイリオ"/>
                <a:ea typeface="メイリオ"/>
              </a:rPr>
              <a:t>10</a:t>
            </a:r>
            <a:r>
              <a:rPr b="0" lang="ja-JP" sz="2000" spc="-1" strike="noStrike">
                <a:solidFill>
                  <a:schemeClr val="dk1">
                    <a:lumMod val="75000"/>
                    <a:lumOff val="25000"/>
                  </a:schemeClr>
                </a:solidFill>
                <a:latin typeface="メイリオ"/>
                <a:ea typeface="メイリオ"/>
              </a:rPr>
              <a:t>名</a:t>
            </a:r>
            <a:endParaRPr b="0" lang="en-US" sz="2000" spc="-1" strike="noStrike">
              <a:solidFill>
                <a:schemeClr val="dk1"/>
              </a:solidFill>
              <a:latin typeface="游ゴシック"/>
            </a:endParaRPr>
          </a:p>
          <a:p>
            <a:pPr marL="171360" indent="-171360" defTabSz="685800">
              <a:lnSpc>
                <a:spcPct val="90000"/>
              </a:lnSpc>
              <a:spcBef>
                <a:spcPts val="751"/>
              </a:spcBef>
              <a:buClr>
                <a:srgbClr val="404040"/>
              </a:buClr>
              <a:buFont typeface="Arial"/>
              <a:buChar char="•"/>
              <a:tabLst>
                <a:tab algn="l" pos="0"/>
              </a:tabLst>
            </a:pPr>
            <a:r>
              <a:rPr b="0" lang="ja-JP" sz="2000" spc="-1" strike="noStrike">
                <a:solidFill>
                  <a:schemeClr val="dk1">
                    <a:lumMod val="75000"/>
                    <a:lumOff val="25000"/>
                  </a:schemeClr>
                </a:solidFill>
                <a:latin typeface="メイリオ"/>
                <a:ea typeface="メイリオ"/>
              </a:rPr>
              <a:t>特定技能実習生：２名</a:t>
            </a:r>
            <a:endParaRPr b="0" lang="en-US" sz="2000" spc="-1" strike="noStrike">
              <a:solidFill>
                <a:schemeClr val="dk1"/>
              </a:solidFill>
              <a:latin typeface="游ゴシック"/>
            </a:endParaRPr>
          </a:p>
        </p:txBody>
      </p:sp>
      <p:pic>
        <p:nvPicPr>
          <p:cNvPr id="126" name="図形 6" descr="IMG_6037"/>
          <p:cNvPicPr/>
          <p:nvPr/>
        </p:nvPicPr>
        <p:blipFill>
          <a:blip r:embed="rId1"/>
          <a:stretch/>
        </p:blipFill>
        <p:spPr>
          <a:xfrm rot="5400000">
            <a:off x="5625000" y="2182320"/>
            <a:ext cx="3645720" cy="2734560"/>
          </a:xfrm>
          <a:prstGeom prst="rect">
            <a:avLst/>
          </a:prstGeom>
          <a:ln w="0">
            <a:noFill/>
          </a:ln>
        </p:spPr>
      </p:pic>
      <p:pic>
        <p:nvPicPr>
          <p:cNvPr id="127" name="コンテンツプレースホルダ 1" descr="IMG_8567"/>
          <p:cNvPicPr/>
          <p:nvPr/>
        </p:nvPicPr>
        <p:blipFill>
          <a:blip r:embed="rId2"/>
          <a:stretch/>
        </p:blipFill>
        <p:spPr>
          <a:xfrm>
            <a:off x="2749320" y="4324320"/>
            <a:ext cx="3123720" cy="2342520"/>
          </a:xfrm>
          <a:prstGeom prst="rect">
            <a:avLst/>
          </a:prstGeom>
          <a:ln w="0">
            <a:noFill/>
          </a:ln>
        </p:spPr>
      </p:pic>
      <p:sp>
        <p:nvSpPr>
          <p:cNvPr id="4" name="PlaceHolder 3"/>
          <p:cNvSpPr>
            <a:spLocks noGrp="1"/>
          </p:cNvSpPr>
          <p:nvPr>
            <p:ph type="sldNum" idx="11"/>
          </p:nvPr>
        </p:nvSpPr>
        <p:spPr/>
        <p:txBody>
          <a:bodyPr/>
          <a:p>
            <a:fld id="{3306A1DF-8795-4D74-8B64-5A44424A2934}"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pitchFamily="0" charset="1"/>
        <a:ea typeface=""/>
        <a:cs typeface=""/>
      </a:majorFont>
      <a:minorFont>
        <a:latin typeface="游ゴシック"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375</TotalTime>
  <Application>LibreOffice/7.6.7.2$Windows_X86_64 LibreOffice_project/dd47e4b30cb7dab30588d6c79c651f218165e3c5</Application>
  <AppVersion>15.0000</AppVersion>
  <Words>1833</Words>
  <Paragraphs>173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2023-10-25T23:29:31Z</dcterms:created>
  <dc:creator>宮内 輝幸</dc:creator>
  <dc:description/>
  <dc:language>ja-JP</dc:language>
  <cp:lastModifiedBy>宮内輝幸</cp:lastModifiedBy>
  <dcterms:modified xsi:type="dcterms:W3CDTF">2025-02-06T09:11:13Z</dcterms:modified>
  <cp:revision>18</cp:revision>
  <dc:subject/>
  <dc:title>PowerPoint プレゼンテーション</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画面に合わせる (4:3)</vt:lpwstr>
  </property>
  <property fmtid="{D5CDD505-2E9C-101B-9397-08002B2CF9AE}" pid="3" name="Slides">
    <vt:i4>11</vt:i4>
  </property>
</Properties>
</file>